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8" r:id="rId5"/>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39" autoAdjust="0"/>
  </p:normalViewPr>
  <p:slideViewPr>
    <p:cSldViewPr>
      <p:cViewPr varScale="1">
        <p:scale>
          <a:sx n="79" d="100"/>
          <a:sy n="79" d="100"/>
        </p:scale>
        <p:origin x="2940"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E9F0A7C-B9BF-4B56-9D71-8FA0DFE5F151}" type="datetimeFigureOut">
              <a:rPr lang="en-US" smtClean="0"/>
              <a:pPr/>
              <a:t>10/10/2023</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83BB591-9A98-4AB4-BFEF-18F3BB8046BA}" type="slidenum">
              <a:rPr lang="en-US" smtClean="0"/>
              <a:pPr/>
              <a:t>‹#›</a:t>
            </a:fld>
            <a:endParaRPr lang="en-US"/>
          </a:p>
        </p:txBody>
      </p:sp>
    </p:spTree>
    <p:extLst>
      <p:ext uri="{BB962C8B-B14F-4D97-AF65-F5344CB8AC3E}">
        <p14:creationId xmlns:p14="http://schemas.microsoft.com/office/powerpoint/2010/main" val="3070114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A170924-7038-4E37-95E8-663C0564F3D9}"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111007797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7.xml"/><Relationship Id="rId7"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9"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44" hidden="1"/>
          <p:cNvPicPr>
            <a:picLocks noChangeAspect="1" noChangeArrowheads="1"/>
          </p:cNvPicPr>
          <p:nvPr userDrawn="1">
            <p:custDataLst>
              <p:tags r:id="rId1"/>
            </p:custDataLst>
          </p:nvPr>
        </p:nvPicPr>
        <p:blipFill>
          <a:blip r:embed="rId8" cstate="print"/>
          <a:srcRect/>
          <a:stretch>
            <a:fillRect/>
          </a:stretch>
        </p:blipFill>
        <p:spPr bwMode="blackGray">
          <a:xfrm>
            <a:off x="-3792682" y="7317443"/>
            <a:ext cx="2045711" cy="244663"/>
          </a:xfrm>
          <a:prstGeom prst="rect">
            <a:avLst/>
          </a:prstGeom>
          <a:noFill/>
          <a:ln w="9525">
            <a:noFill/>
            <a:miter lim="800000"/>
            <a:headEnd/>
            <a:tailEnd/>
          </a:ln>
        </p:spPr>
      </p:pic>
      <p:pic>
        <p:nvPicPr>
          <p:cNvPr id="5" name="Picture 351"/>
          <p:cNvPicPr>
            <a:picLocks noChangeAspect="1" noChangeArrowheads="1"/>
          </p:cNvPicPr>
          <p:nvPr userDrawn="1">
            <p:custDataLst>
              <p:tags r:id="rId2"/>
            </p:custDataLst>
          </p:nvPr>
        </p:nvPicPr>
        <p:blipFill>
          <a:blip r:embed="rId9" cstate="print"/>
          <a:srcRect/>
          <a:stretch>
            <a:fillRect/>
          </a:stretch>
        </p:blipFill>
        <p:spPr bwMode="auto">
          <a:xfrm>
            <a:off x="4914035" y="8537016"/>
            <a:ext cx="1433080" cy="177425"/>
          </a:xfrm>
          <a:prstGeom prst="rect">
            <a:avLst/>
          </a:prstGeom>
          <a:noFill/>
          <a:ln w="9525">
            <a:noFill/>
            <a:miter lim="800000"/>
            <a:headEnd/>
            <a:tailEnd/>
          </a:ln>
        </p:spPr>
      </p:pic>
      <p:sp>
        <p:nvSpPr>
          <p:cNvPr id="6" name="TextBox 23"/>
          <p:cNvSpPr txBox="1"/>
          <p:nvPr userDrawn="1">
            <p:custDataLst>
              <p:tags r:id="rId3"/>
            </p:custDataLst>
          </p:nvPr>
        </p:nvSpPr>
        <p:spPr bwMode="auto">
          <a:xfrm>
            <a:off x="517381" y="623796"/>
            <a:ext cx="5611091" cy="720912"/>
          </a:xfrm>
          <a:prstGeom prst="rect">
            <a:avLst/>
          </a:prstGeom>
          <a:noFill/>
          <a:effectLst/>
        </p:spPr>
        <p:txBody>
          <a:bodyPr lIns="0" tIns="0" rIns="0" bIns="0" anchor="b"/>
          <a:lstStyle/>
          <a:p>
            <a:pPr eaLnBrk="0" fontAlgn="base" hangingPunct="0">
              <a:lnSpc>
                <a:spcPts val="2513"/>
              </a:lnSpc>
              <a:defRPr/>
            </a:pPr>
            <a:r>
              <a:rPr lang="en-US" sz="1600" dirty="0">
                <a:solidFill>
                  <a:srgbClr val="6D6E71"/>
                </a:solidFill>
              </a:rPr>
              <a:t>Agenda</a:t>
            </a:r>
          </a:p>
        </p:txBody>
      </p:sp>
      <p:sp>
        <p:nvSpPr>
          <p:cNvPr id="7" name="TextBox 24"/>
          <p:cNvSpPr txBox="1"/>
          <p:nvPr userDrawn="1">
            <p:custDataLst>
              <p:tags r:id="rId4"/>
            </p:custDataLst>
          </p:nvPr>
        </p:nvSpPr>
        <p:spPr bwMode="auto">
          <a:xfrm>
            <a:off x="5199785" y="1828429"/>
            <a:ext cx="286833" cy="183029"/>
          </a:xfrm>
          <a:prstGeom prst="rect">
            <a:avLst/>
          </a:prstGeom>
          <a:noFill/>
          <a:effectLst/>
        </p:spPr>
        <p:txBody>
          <a:bodyPr wrap="none" lIns="0" tIns="0" rIns="0" bIns="0" anchor="ctr"/>
          <a:lstStyle/>
          <a:p>
            <a:pPr algn="r" eaLnBrk="0" fontAlgn="base" hangingPunct="0">
              <a:spcBef>
                <a:spcPct val="0"/>
              </a:spcBef>
              <a:spcAft>
                <a:spcPct val="0"/>
              </a:spcAft>
              <a:defRPr/>
            </a:pPr>
            <a:r>
              <a:rPr lang="en-US" sz="1000">
                <a:solidFill>
                  <a:srgbClr val="000000"/>
                </a:solidFill>
              </a:rPr>
              <a:t>Section</a:t>
            </a:r>
          </a:p>
        </p:txBody>
      </p:sp>
      <p:sp>
        <p:nvSpPr>
          <p:cNvPr id="8" name="TextBox 25"/>
          <p:cNvSpPr txBox="1"/>
          <p:nvPr userDrawn="1">
            <p:custDataLst>
              <p:tags r:id="rId5"/>
            </p:custDataLst>
          </p:nvPr>
        </p:nvSpPr>
        <p:spPr bwMode="auto">
          <a:xfrm>
            <a:off x="623455" y="8574368"/>
            <a:ext cx="1246909" cy="140073"/>
          </a:xfrm>
          <a:prstGeom prst="rect">
            <a:avLst/>
          </a:prstGeom>
          <a:noFill/>
          <a:effectLst/>
        </p:spPr>
        <p:txBody>
          <a:bodyPr wrap="none" lIns="0" tIns="0" rIns="0" bIns="0" anchor="b"/>
          <a:lstStyle/>
          <a:p>
            <a:pPr eaLnBrk="0" fontAlgn="base" hangingPunct="0">
              <a:lnSpc>
                <a:spcPts val="808"/>
              </a:lnSpc>
              <a:defRPr/>
            </a:pPr>
            <a:endParaRPr lang="en-US" sz="800" dirty="0">
              <a:solidFill>
                <a:srgbClr val="6D6E71"/>
              </a:solidFill>
            </a:endParaRPr>
          </a:p>
        </p:txBody>
      </p:sp>
      <p:cxnSp>
        <p:nvCxnSpPr>
          <p:cNvPr id="10" name="Straight Connector 32"/>
          <p:cNvCxnSpPr>
            <a:cxnSpLocks noChangeShapeType="1"/>
          </p:cNvCxnSpPr>
          <p:nvPr userDrawn="1">
            <p:custDataLst>
              <p:tags r:id="rId6"/>
            </p:custDataLst>
          </p:nvPr>
        </p:nvCxnSpPr>
        <p:spPr bwMode="gray">
          <a:xfrm>
            <a:off x="523876" y="1548282"/>
            <a:ext cx="1083" cy="7166161"/>
          </a:xfrm>
          <a:prstGeom prst="line">
            <a:avLst/>
          </a:prstGeom>
          <a:noFill/>
          <a:ln w="4444" algn="ctr">
            <a:solidFill>
              <a:srgbClr val="6D6E71"/>
            </a:solidFill>
            <a:round/>
            <a:headEnd/>
            <a:tailEnd/>
          </a:ln>
        </p:spPr>
      </p:cxnSp>
      <p:sp>
        <p:nvSpPr>
          <p:cNvPr id="22534" name="Rectangle 6"/>
          <p:cNvSpPr>
            <a:spLocks noGrp="1" noChangeArrowheads="1"/>
          </p:cNvSpPr>
          <p:nvPr>
            <p:ph type="ctrTitle"/>
          </p:nvPr>
        </p:nvSpPr>
        <p:spPr bwMode="gray">
          <a:xfrm>
            <a:off x="1763208" y="2149664"/>
            <a:ext cx="3484202" cy="268941"/>
          </a:xfrm>
          <a:solidFill>
            <a:schemeClr val="bg2"/>
          </a:solidFill>
        </p:spPr>
        <p:txBody>
          <a:bodyPr lIns="205122" rIns="1846095" anchor="ctr"/>
          <a:lstStyle>
            <a:lvl1pPr marL="8548" defTabSz="1018606">
              <a:lnSpc>
                <a:spcPts val="1346"/>
              </a:lnSpc>
              <a:defRPr sz="1000" b="1">
                <a:solidFill>
                  <a:schemeClr val="bg1"/>
                </a:solidFill>
              </a:defRPr>
            </a:lvl1pPr>
          </a:lstStyle>
          <a:p>
            <a:r>
              <a:rPr lang="en-US"/>
              <a:t>Click to edit Master title style</a:t>
            </a:r>
          </a:p>
        </p:txBody>
      </p:sp>
      <p:sp>
        <p:nvSpPr>
          <p:cNvPr id="22535" name="Rectangle 7"/>
          <p:cNvSpPr>
            <a:spLocks noGrp="1" noChangeArrowheads="1"/>
          </p:cNvSpPr>
          <p:nvPr>
            <p:ph type="subTitle" idx="1"/>
          </p:nvPr>
        </p:nvSpPr>
        <p:spPr>
          <a:xfrm>
            <a:off x="1763208" y="2472767"/>
            <a:ext cx="3484202" cy="176972"/>
          </a:xfrm>
        </p:spPr>
        <p:txBody>
          <a:bodyPr lIns="205122" tIns="0" rIns="82048" bIns="0">
            <a:spAutoFit/>
          </a:bodyPr>
          <a:lstStyle>
            <a:lvl1pPr>
              <a:lnSpc>
                <a:spcPct val="115000"/>
              </a:lnSpc>
              <a:spcBef>
                <a:spcPct val="0"/>
              </a:spcBef>
              <a:buClrTx/>
              <a:buSzTx/>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82646" y="621929"/>
            <a:ext cx="1454727" cy="68187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16300" y="621929"/>
            <a:ext cx="4262438" cy="68187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2276" y="5875620"/>
            <a:ext cx="5828651" cy="1817221"/>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542276" y="3875368"/>
            <a:ext cx="5828651" cy="2000249"/>
          </a:xfrm>
        </p:spPr>
        <p:txBody>
          <a:bodyPr anchor="b"/>
          <a:lstStyle>
            <a:lvl1pPr marL="0" indent="0">
              <a:buNone/>
              <a:defRPr sz="1800"/>
            </a:lvl1pPr>
            <a:lvl2pPr marL="410291" indent="0">
              <a:buNone/>
              <a:defRPr sz="1600"/>
            </a:lvl2pPr>
            <a:lvl3pPr marL="820583" indent="0">
              <a:buNone/>
              <a:defRPr sz="1400"/>
            </a:lvl3pPr>
            <a:lvl4pPr marL="1230874" indent="0">
              <a:buNone/>
              <a:defRPr sz="1300"/>
            </a:lvl4pPr>
            <a:lvl5pPr marL="1641165" indent="0">
              <a:buNone/>
              <a:defRPr sz="1300"/>
            </a:lvl5pPr>
            <a:lvl6pPr marL="2051456" indent="0">
              <a:buNone/>
              <a:defRPr sz="1300"/>
            </a:lvl6pPr>
            <a:lvl7pPr marL="2461748" indent="0">
              <a:buNone/>
              <a:defRPr sz="1300"/>
            </a:lvl7pPr>
            <a:lvl8pPr marL="2872039" indent="0">
              <a:buNone/>
              <a:defRPr sz="1300"/>
            </a:lvl8pPr>
            <a:lvl9pPr marL="3282330" indent="0">
              <a:buNone/>
              <a:defRPr sz="13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28028" y="1792941"/>
            <a:ext cx="2702719" cy="5647765"/>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634654" y="1792941"/>
            <a:ext cx="2702719" cy="5647765"/>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3118" y="366059"/>
            <a:ext cx="6171767"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3117" y="2046942"/>
            <a:ext cx="3029599" cy="853515"/>
          </a:xfrm>
        </p:spPr>
        <p:txBody>
          <a:bodyPr anchor="b"/>
          <a:lstStyle>
            <a:lvl1pPr marL="0" indent="0">
              <a:buNone/>
              <a:defRPr sz="2200" b="1"/>
            </a:lvl1pPr>
            <a:lvl2pPr marL="410291" indent="0">
              <a:buNone/>
              <a:defRPr sz="1800" b="1"/>
            </a:lvl2pPr>
            <a:lvl3pPr marL="820583" indent="0">
              <a:buNone/>
              <a:defRPr sz="1600" b="1"/>
            </a:lvl3pPr>
            <a:lvl4pPr marL="1230874" indent="0">
              <a:buNone/>
              <a:defRPr sz="1400" b="1"/>
            </a:lvl4pPr>
            <a:lvl5pPr marL="1641165" indent="0">
              <a:buNone/>
              <a:defRPr sz="1400" b="1"/>
            </a:lvl5pPr>
            <a:lvl6pPr marL="2051456" indent="0">
              <a:buNone/>
              <a:defRPr sz="1400" b="1"/>
            </a:lvl6pPr>
            <a:lvl7pPr marL="2461748" indent="0">
              <a:buNone/>
              <a:defRPr sz="1400" b="1"/>
            </a:lvl7pPr>
            <a:lvl8pPr marL="2872039" indent="0">
              <a:buNone/>
              <a:defRPr sz="1400" b="1"/>
            </a:lvl8pPr>
            <a:lvl9pPr marL="3282330" indent="0">
              <a:buNone/>
              <a:defRPr sz="1400" b="1"/>
            </a:lvl9pPr>
          </a:lstStyle>
          <a:p>
            <a:pPr lvl="0"/>
            <a:r>
              <a:rPr lang="en-US"/>
              <a:t>Click to edit Master text styles</a:t>
            </a:r>
          </a:p>
        </p:txBody>
      </p:sp>
      <p:sp>
        <p:nvSpPr>
          <p:cNvPr id="4" name="Content Placeholder 3"/>
          <p:cNvSpPr>
            <a:spLocks noGrp="1"/>
          </p:cNvSpPr>
          <p:nvPr>
            <p:ph sz="half" idx="2"/>
          </p:nvPr>
        </p:nvSpPr>
        <p:spPr>
          <a:xfrm>
            <a:off x="343117" y="2900459"/>
            <a:ext cx="3029599" cy="5268632"/>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4202" y="2046942"/>
            <a:ext cx="3030682" cy="853515"/>
          </a:xfrm>
        </p:spPr>
        <p:txBody>
          <a:bodyPr anchor="b"/>
          <a:lstStyle>
            <a:lvl1pPr marL="0" indent="0">
              <a:buNone/>
              <a:defRPr sz="2200" b="1"/>
            </a:lvl1pPr>
            <a:lvl2pPr marL="410291" indent="0">
              <a:buNone/>
              <a:defRPr sz="1800" b="1"/>
            </a:lvl2pPr>
            <a:lvl3pPr marL="820583" indent="0">
              <a:buNone/>
              <a:defRPr sz="1600" b="1"/>
            </a:lvl3pPr>
            <a:lvl4pPr marL="1230874" indent="0">
              <a:buNone/>
              <a:defRPr sz="1400" b="1"/>
            </a:lvl4pPr>
            <a:lvl5pPr marL="1641165" indent="0">
              <a:buNone/>
              <a:defRPr sz="1400" b="1"/>
            </a:lvl5pPr>
            <a:lvl6pPr marL="2051456" indent="0">
              <a:buNone/>
              <a:defRPr sz="1400" b="1"/>
            </a:lvl6pPr>
            <a:lvl7pPr marL="2461748" indent="0">
              <a:buNone/>
              <a:defRPr sz="1400" b="1"/>
            </a:lvl7pPr>
            <a:lvl8pPr marL="2872039" indent="0">
              <a:buNone/>
              <a:defRPr sz="1400" b="1"/>
            </a:lvl8pPr>
            <a:lvl9pPr marL="3282330" indent="0">
              <a:buNone/>
              <a:defRPr sz="1400" b="1"/>
            </a:lvl9pPr>
          </a:lstStyle>
          <a:p>
            <a:pPr lvl="0"/>
            <a:r>
              <a:rPr lang="en-US"/>
              <a:t>Click to edit Master text styles</a:t>
            </a:r>
          </a:p>
        </p:txBody>
      </p:sp>
      <p:sp>
        <p:nvSpPr>
          <p:cNvPr id="6" name="Content Placeholder 5"/>
          <p:cNvSpPr>
            <a:spLocks noGrp="1"/>
          </p:cNvSpPr>
          <p:nvPr>
            <p:ph sz="quarter" idx="4"/>
          </p:nvPr>
        </p:nvSpPr>
        <p:spPr>
          <a:xfrm>
            <a:off x="3484202" y="2900459"/>
            <a:ext cx="3030682" cy="5268632"/>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3117" y="364192"/>
            <a:ext cx="2255693" cy="1550147"/>
          </a:xfrm>
        </p:spPr>
        <p:txBody>
          <a:bodyPr/>
          <a:lstStyle>
            <a:lvl1pPr algn="l">
              <a:defRPr sz="1800" b="1"/>
            </a:lvl1pPr>
          </a:lstStyle>
          <a:p>
            <a:r>
              <a:rPr lang="en-US"/>
              <a:t>Click to edit Master title style</a:t>
            </a:r>
          </a:p>
        </p:txBody>
      </p:sp>
      <p:sp>
        <p:nvSpPr>
          <p:cNvPr id="3" name="Content Placeholder 2"/>
          <p:cNvSpPr>
            <a:spLocks noGrp="1"/>
          </p:cNvSpPr>
          <p:nvPr>
            <p:ph idx="1"/>
          </p:nvPr>
        </p:nvSpPr>
        <p:spPr>
          <a:xfrm>
            <a:off x="2681072" y="364192"/>
            <a:ext cx="3833813" cy="7804896"/>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3117" y="1914341"/>
            <a:ext cx="2255693" cy="6254749"/>
          </a:xfrm>
        </p:spPr>
        <p:txBody>
          <a:bodyPr/>
          <a:lstStyle>
            <a:lvl1pPr marL="0" indent="0">
              <a:buNone/>
              <a:defRPr sz="1300"/>
            </a:lvl1pPr>
            <a:lvl2pPr marL="410291" indent="0">
              <a:buNone/>
              <a:defRPr sz="1100"/>
            </a:lvl2pPr>
            <a:lvl3pPr marL="820583" indent="0">
              <a:buNone/>
              <a:defRPr sz="900"/>
            </a:lvl3pPr>
            <a:lvl4pPr marL="1230874" indent="0">
              <a:buNone/>
              <a:defRPr sz="800"/>
            </a:lvl4pPr>
            <a:lvl5pPr marL="1641165" indent="0">
              <a:buNone/>
              <a:defRPr sz="800"/>
            </a:lvl5pPr>
            <a:lvl6pPr marL="2051456" indent="0">
              <a:buNone/>
              <a:defRPr sz="800"/>
            </a:lvl6pPr>
            <a:lvl7pPr marL="2461748" indent="0">
              <a:buNone/>
              <a:defRPr sz="800"/>
            </a:lvl7pPr>
            <a:lvl8pPr marL="2872039" indent="0">
              <a:buNone/>
              <a:defRPr sz="800"/>
            </a:lvl8pPr>
            <a:lvl9pPr marL="3282330" indent="0">
              <a:buNone/>
              <a:defRPr sz="8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325" y="6400427"/>
            <a:ext cx="4115233" cy="756396"/>
          </a:xfrm>
        </p:spPr>
        <p:txBody>
          <a:bodyPr/>
          <a:lstStyle>
            <a:lvl1pPr algn="l">
              <a:defRPr sz="1800" b="1"/>
            </a:lvl1pPr>
          </a:lstStyle>
          <a:p>
            <a:r>
              <a:rPr lang="en-US"/>
              <a:t>Click to edit Master title style</a:t>
            </a:r>
          </a:p>
        </p:txBody>
      </p:sp>
      <p:sp>
        <p:nvSpPr>
          <p:cNvPr id="3" name="Picture Placeholder 2"/>
          <p:cNvSpPr>
            <a:spLocks noGrp="1"/>
          </p:cNvSpPr>
          <p:nvPr>
            <p:ph type="pic" idx="1"/>
          </p:nvPr>
        </p:nvSpPr>
        <p:spPr>
          <a:xfrm>
            <a:off x="1344325" y="816163"/>
            <a:ext cx="4115233" cy="5487147"/>
          </a:xfrm>
        </p:spPr>
        <p:txBody>
          <a:bodyPr/>
          <a:lstStyle>
            <a:lvl1pPr marL="0" indent="0">
              <a:buNone/>
              <a:defRPr sz="2900"/>
            </a:lvl1pPr>
            <a:lvl2pPr marL="410291" indent="0">
              <a:buNone/>
              <a:defRPr sz="2500"/>
            </a:lvl2pPr>
            <a:lvl3pPr marL="820583" indent="0">
              <a:buNone/>
              <a:defRPr sz="2200"/>
            </a:lvl3pPr>
            <a:lvl4pPr marL="1230874" indent="0">
              <a:buNone/>
              <a:defRPr sz="1800"/>
            </a:lvl4pPr>
            <a:lvl5pPr marL="1641165" indent="0">
              <a:buNone/>
              <a:defRPr sz="1800"/>
            </a:lvl5pPr>
            <a:lvl6pPr marL="2051456" indent="0">
              <a:buNone/>
              <a:defRPr sz="1800"/>
            </a:lvl6pPr>
            <a:lvl7pPr marL="2461748" indent="0">
              <a:buNone/>
              <a:defRPr sz="1800"/>
            </a:lvl7pPr>
            <a:lvl8pPr marL="2872039" indent="0">
              <a:buNone/>
              <a:defRPr sz="1800"/>
            </a:lvl8pPr>
            <a:lvl9pPr marL="3282330" indent="0">
              <a:buNone/>
              <a:defRPr sz="1800"/>
            </a:lvl9pPr>
          </a:lstStyle>
          <a:p>
            <a:pPr lvl="0"/>
            <a:endParaRPr lang="en-US" noProof="0"/>
          </a:p>
        </p:txBody>
      </p:sp>
      <p:sp>
        <p:nvSpPr>
          <p:cNvPr id="4" name="Text Placeholder 3"/>
          <p:cNvSpPr>
            <a:spLocks noGrp="1"/>
          </p:cNvSpPr>
          <p:nvPr>
            <p:ph type="body" sz="half" idx="2"/>
          </p:nvPr>
        </p:nvSpPr>
        <p:spPr>
          <a:xfrm>
            <a:off x="1344325" y="7156826"/>
            <a:ext cx="4115233" cy="1072029"/>
          </a:xfrm>
        </p:spPr>
        <p:txBody>
          <a:bodyPr/>
          <a:lstStyle>
            <a:lvl1pPr marL="0" indent="0">
              <a:buNone/>
              <a:defRPr sz="1300"/>
            </a:lvl1pPr>
            <a:lvl2pPr marL="410291" indent="0">
              <a:buNone/>
              <a:defRPr sz="1100"/>
            </a:lvl2pPr>
            <a:lvl3pPr marL="820583" indent="0">
              <a:buNone/>
              <a:defRPr sz="900"/>
            </a:lvl3pPr>
            <a:lvl4pPr marL="1230874" indent="0">
              <a:buNone/>
              <a:defRPr sz="800"/>
            </a:lvl4pPr>
            <a:lvl5pPr marL="1641165" indent="0">
              <a:buNone/>
              <a:defRPr sz="800"/>
            </a:lvl5pPr>
            <a:lvl6pPr marL="2051456" indent="0">
              <a:buNone/>
              <a:defRPr sz="800"/>
            </a:lvl6pPr>
            <a:lvl7pPr marL="2461748" indent="0">
              <a:buNone/>
              <a:defRPr sz="800"/>
            </a:lvl7pPr>
            <a:lvl8pPr marL="2872039" indent="0">
              <a:buNone/>
              <a:defRPr sz="800"/>
            </a:lvl8pPr>
            <a:lvl9pPr marL="3282330" indent="0">
              <a:buNone/>
              <a:defRPr sz="8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package" Target="../embeddings/Microsoft_Word_Document.docx"/><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image" Target="../media/image2.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title"/>
          </p:nvPr>
        </p:nvSpPr>
        <p:spPr bwMode="auto">
          <a:xfrm>
            <a:off x="516301" y="621929"/>
            <a:ext cx="5608926" cy="720912"/>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a:t>Click to edit Master title style</a:t>
            </a:r>
          </a:p>
        </p:txBody>
      </p:sp>
      <p:sp>
        <p:nvSpPr>
          <p:cNvPr id="1029" name="Rectangle 5"/>
          <p:cNvSpPr>
            <a:spLocks noGrp="1" noChangeArrowheads="1"/>
          </p:cNvSpPr>
          <p:nvPr>
            <p:ph type="body" idx="1"/>
          </p:nvPr>
        </p:nvSpPr>
        <p:spPr bwMode="gray">
          <a:xfrm>
            <a:off x="828028" y="1792941"/>
            <a:ext cx="5509346" cy="5647765"/>
          </a:xfrm>
          <a:prstGeom prst="rect">
            <a:avLst/>
          </a:prstGeom>
          <a:noFill/>
          <a:ln w="9525">
            <a:noFill/>
            <a:miter lim="800000"/>
            <a:headEnd/>
            <a:tailEnd/>
          </a:ln>
        </p:spPr>
        <p:txBody>
          <a:bodyPr vert="horz" wrap="square" lIns="82048" tIns="32820" rIns="32820" bIns="32820" numCol="1" anchor="t" anchorCtr="0" compatLnSpc="1">
            <a:prstTxWarp prst="textNoShape">
              <a:avLst/>
            </a:prstTxWarp>
          </a:bodyPr>
          <a:lstStyle/>
          <a:p>
            <a:pPr lvl="0"/>
            <a:r>
              <a:rPr lang="en-US"/>
              <a:t>Body Text</a:t>
            </a:r>
          </a:p>
          <a:p>
            <a:pPr lvl="1"/>
            <a:r>
              <a:rPr lang="en-US"/>
              <a:t>Bullet one</a:t>
            </a:r>
          </a:p>
          <a:p>
            <a:pPr lvl="2"/>
            <a:r>
              <a:rPr lang="en-US"/>
              <a:t>Bullet two</a:t>
            </a:r>
          </a:p>
          <a:p>
            <a:pPr lvl="3"/>
            <a:r>
              <a:rPr lang="en-US"/>
              <a:t>Bullet three</a:t>
            </a:r>
          </a:p>
          <a:p>
            <a:pPr lvl="4"/>
            <a:r>
              <a:rPr lang="en-US"/>
              <a:t>Bullet four</a:t>
            </a:r>
          </a:p>
        </p:txBody>
      </p:sp>
      <p:graphicFrame>
        <p:nvGraphicFramePr>
          <p:cNvPr id="1026" name="JPM_07_TABLE" hidden="1"/>
          <p:cNvGraphicFramePr>
            <a:graphicFrameLocks noChangeAspect="1"/>
          </p:cNvGraphicFramePr>
          <p:nvPr>
            <p:custDataLst>
              <p:tags r:id="rId13"/>
            </p:custDataLst>
          </p:nvPr>
        </p:nvGraphicFramePr>
        <p:xfrm>
          <a:off x="2164" y="-2422337"/>
          <a:ext cx="2909455" cy="2149663"/>
        </p:xfrm>
        <a:graphic>
          <a:graphicData uri="http://schemas.openxmlformats.org/presentationml/2006/ole">
            <mc:AlternateContent xmlns:mc="http://schemas.openxmlformats.org/markup-compatibility/2006">
              <mc:Choice xmlns:v="urn:schemas-microsoft-com:vml" Requires="v">
                <p:oleObj name="Document" r:id="rId17" imgW="4167554" imgH="1907931" progId="Word.Document.12">
                  <p:embed/>
                </p:oleObj>
              </mc:Choice>
              <mc:Fallback>
                <p:oleObj name="Document" r:id="rId17" imgW="4167554" imgH="1907931" progId="Word.Document.12">
                  <p:embed/>
                  <p:pic>
                    <p:nvPicPr>
                      <p:cNvPr id="0" name="JPM_07_TABLE" hidden="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64" y="-2422337"/>
                        <a:ext cx="2909455" cy="2149663"/>
                      </a:xfrm>
                      <a:prstGeom prst="rect">
                        <a:avLst/>
                      </a:prstGeom>
                      <a:solidFill>
                        <a:schemeClr val="bg1"/>
                      </a:solidFill>
                    </p:spPr>
                  </p:pic>
                </p:oleObj>
              </mc:Fallback>
            </mc:AlternateContent>
          </a:graphicData>
        </a:graphic>
      </p:graphicFrame>
      <p:pic>
        <p:nvPicPr>
          <p:cNvPr id="1030" name="Picture 207"/>
          <p:cNvPicPr>
            <a:picLocks noChangeAspect="1" noChangeArrowheads="1"/>
          </p:cNvPicPr>
          <p:nvPr>
            <p:custDataLst>
              <p:tags r:id="rId14"/>
            </p:custDataLst>
          </p:nvPr>
        </p:nvPicPr>
        <p:blipFill>
          <a:blip r:embed="rId19" cstate="print"/>
          <a:srcRect/>
          <a:stretch>
            <a:fillRect/>
          </a:stretch>
        </p:blipFill>
        <p:spPr bwMode="auto">
          <a:xfrm>
            <a:off x="4914035" y="8537016"/>
            <a:ext cx="1433080" cy="177425"/>
          </a:xfrm>
          <a:prstGeom prst="rect">
            <a:avLst/>
          </a:prstGeom>
          <a:noFill/>
          <a:ln w="9525">
            <a:noFill/>
            <a:miter lim="800000"/>
            <a:headEnd/>
            <a:tailEnd/>
          </a:ln>
        </p:spPr>
      </p:pic>
      <p:sp>
        <p:nvSpPr>
          <p:cNvPr id="13" name="TextBox 12"/>
          <p:cNvSpPr txBox="1"/>
          <p:nvPr>
            <p:custDataLst>
              <p:tags r:id="rId15"/>
            </p:custDataLst>
          </p:nvPr>
        </p:nvSpPr>
        <p:spPr bwMode="auto">
          <a:xfrm>
            <a:off x="623455" y="8574368"/>
            <a:ext cx="1246909" cy="140073"/>
          </a:xfrm>
          <a:prstGeom prst="rect">
            <a:avLst/>
          </a:prstGeom>
          <a:noFill/>
          <a:effectLst/>
        </p:spPr>
        <p:txBody>
          <a:bodyPr wrap="none" lIns="0" tIns="0" rIns="0" bIns="0" anchor="b"/>
          <a:lstStyle/>
          <a:p>
            <a:pPr eaLnBrk="0" fontAlgn="base" hangingPunct="0">
              <a:lnSpc>
                <a:spcPts val="808"/>
              </a:lnSpc>
              <a:defRPr/>
            </a:pPr>
            <a:endParaRPr lang="en-US" sz="800" dirty="0">
              <a:solidFill>
                <a:srgbClr val="6D6E71"/>
              </a:solidFill>
            </a:endParaRPr>
          </a:p>
        </p:txBody>
      </p:sp>
      <p:cxnSp>
        <p:nvCxnSpPr>
          <p:cNvPr id="1033" name="Straight Connector 14"/>
          <p:cNvCxnSpPr>
            <a:cxnSpLocks noChangeShapeType="1"/>
          </p:cNvCxnSpPr>
          <p:nvPr>
            <p:custDataLst>
              <p:tags r:id="rId16"/>
            </p:custDataLst>
          </p:nvPr>
        </p:nvCxnSpPr>
        <p:spPr bwMode="gray">
          <a:xfrm>
            <a:off x="523876" y="1548282"/>
            <a:ext cx="1083" cy="7166161"/>
          </a:xfrm>
          <a:prstGeom prst="line">
            <a:avLst/>
          </a:prstGeom>
          <a:noFill/>
          <a:ln w="4444" algn="ctr">
            <a:solidFill>
              <a:srgbClr val="6D6E71"/>
            </a:solidFill>
            <a:round/>
            <a:headEnd/>
            <a:tailEnd/>
          </a:ln>
        </p:spPr>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608" rtl="0" eaLnBrk="0" fontAlgn="base" hangingPunct="0">
        <a:lnSpc>
          <a:spcPts val="2502"/>
        </a:lnSpc>
        <a:spcBef>
          <a:spcPct val="0"/>
        </a:spcBef>
        <a:spcAft>
          <a:spcPct val="0"/>
        </a:spcAft>
        <a:defRPr>
          <a:solidFill>
            <a:schemeClr val="tx2"/>
          </a:solidFill>
          <a:latin typeface="+mj-lt"/>
          <a:ea typeface="+mj-ea"/>
          <a:cs typeface="LF_Kai"/>
        </a:defRPr>
      </a:lvl1pPr>
      <a:lvl2pPr algn="l" defTabSz="914608" rtl="0" eaLnBrk="0" fontAlgn="base" hangingPunct="0">
        <a:lnSpc>
          <a:spcPts val="2502"/>
        </a:lnSpc>
        <a:spcBef>
          <a:spcPct val="0"/>
        </a:spcBef>
        <a:spcAft>
          <a:spcPct val="0"/>
        </a:spcAft>
        <a:defRPr>
          <a:solidFill>
            <a:schemeClr val="tx2"/>
          </a:solidFill>
          <a:latin typeface="Arial" charset="0"/>
          <a:ea typeface="LF_Kai" pitchFamily="65" charset="-120"/>
          <a:cs typeface="LF_Kai"/>
        </a:defRPr>
      </a:lvl2pPr>
      <a:lvl3pPr algn="l" defTabSz="914608" rtl="0" eaLnBrk="0" fontAlgn="base" hangingPunct="0">
        <a:lnSpc>
          <a:spcPts val="2502"/>
        </a:lnSpc>
        <a:spcBef>
          <a:spcPct val="0"/>
        </a:spcBef>
        <a:spcAft>
          <a:spcPct val="0"/>
        </a:spcAft>
        <a:defRPr>
          <a:solidFill>
            <a:schemeClr val="tx2"/>
          </a:solidFill>
          <a:latin typeface="Arial" charset="0"/>
          <a:ea typeface="LF_Kai" pitchFamily="65" charset="-120"/>
          <a:cs typeface="LF_Kai"/>
        </a:defRPr>
      </a:lvl3pPr>
      <a:lvl4pPr algn="l" defTabSz="914608" rtl="0" eaLnBrk="0" fontAlgn="base" hangingPunct="0">
        <a:lnSpc>
          <a:spcPts val="2502"/>
        </a:lnSpc>
        <a:spcBef>
          <a:spcPct val="0"/>
        </a:spcBef>
        <a:spcAft>
          <a:spcPct val="0"/>
        </a:spcAft>
        <a:defRPr>
          <a:solidFill>
            <a:schemeClr val="tx2"/>
          </a:solidFill>
          <a:latin typeface="Arial" charset="0"/>
          <a:ea typeface="LF_Kai" pitchFamily="65" charset="-120"/>
          <a:cs typeface="LF_Kai"/>
        </a:defRPr>
      </a:lvl4pPr>
      <a:lvl5pPr algn="l" defTabSz="914608" rtl="0" eaLnBrk="0" fontAlgn="base" hangingPunct="0">
        <a:lnSpc>
          <a:spcPts val="2502"/>
        </a:lnSpc>
        <a:spcBef>
          <a:spcPct val="0"/>
        </a:spcBef>
        <a:spcAft>
          <a:spcPct val="0"/>
        </a:spcAft>
        <a:defRPr>
          <a:solidFill>
            <a:schemeClr val="tx2"/>
          </a:solidFill>
          <a:latin typeface="Arial" charset="0"/>
          <a:ea typeface="LF_Kai" pitchFamily="65" charset="-120"/>
          <a:cs typeface="LF_Kai"/>
        </a:defRPr>
      </a:lvl5pPr>
      <a:lvl6pPr marL="410291" algn="l" defTabSz="914608" rtl="0" eaLnBrk="0" fontAlgn="base" hangingPunct="0">
        <a:lnSpc>
          <a:spcPts val="2502"/>
        </a:lnSpc>
        <a:spcBef>
          <a:spcPct val="0"/>
        </a:spcBef>
        <a:spcAft>
          <a:spcPct val="0"/>
        </a:spcAft>
        <a:defRPr>
          <a:solidFill>
            <a:schemeClr val="tx2"/>
          </a:solidFill>
          <a:latin typeface="Arial" charset="0"/>
          <a:ea typeface="LF_Kai" pitchFamily="65" charset="-120"/>
        </a:defRPr>
      </a:lvl6pPr>
      <a:lvl7pPr marL="820583" algn="l" defTabSz="914608" rtl="0" eaLnBrk="0" fontAlgn="base" hangingPunct="0">
        <a:lnSpc>
          <a:spcPts val="2502"/>
        </a:lnSpc>
        <a:spcBef>
          <a:spcPct val="0"/>
        </a:spcBef>
        <a:spcAft>
          <a:spcPct val="0"/>
        </a:spcAft>
        <a:defRPr>
          <a:solidFill>
            <a:schemeClr val="tx2"/>
          </a:solidFill>
          <a:latin typeface="Arial" charset="0"/>
          <a:ea typeface="LF_Kai" pitchFamily="65" charset="-120"/>
        </a:defRPr>
      </a:lvl7pPr>
      <a:lvl8pPr marL="1230874" algn="l" defTabSz="914608" rtl="0" eaLnBrk="0" fontAlgn="base" hangingPunct="0">
        <a:lnSpc>
          <a:spcPts val="2502"/>
        </a:lnSpc>
        <a:spcBef>
          <a:spcPct val="0"/>
        </a:spcBef>
        <a:spcAft>
          <a:spcPct val="0"/>
        </a:spcAft>
        <a:defRPr>
          <a:solidFill>
            <a:schemeClr val="tx2"/>
          </a:solidFill>
          <a:latin typeface="Arial" charset="0"/>
          <a:ea typeface="LF_Kai" pitchFamily="65" charset="-120"/>
        </a:defRPr>
      </a:lvl8pPr>
      <a:lvl9pPr marL="1641165" algn="l" defTabSz="914608" rtl="0" eaLnBrk="0" fontAlgn="base" hangingPunct="0">
        <a:lnSpc>
          <a:spcPts val="2502"/>
        </a:lnSpc>
        <a:spcBef>
          <a:spcPct val="0"/>
        </a:spcBef>
        <a:spcAft>
          <a:spcPct val="0"/>
        </a:spcAft>
        <a:defRPr>
          <a:solidFill>
            <a:schemeClr val="tx2"/>
          </a:solidFill>
          <a:latin typeface="Arial" charset="0"/>
          <a:ea typeface="LF_Kai" pitchFamily="65" charset="-120"/>
        </a:defRPr>
      </a:lvl9pPr>
    </p:titleStyle>
    <p:bodyStyle>
      <a:lvl1pPr marL="307718" indent="-307718" algn="l" defTabSz="914608" rtl="0" eaLnBrk="0" fontAlgn="base" hangingPunct="0">
        <a:lnSpc>
          <a:spcPct val="110000"/>
        </a:lnSpc>
        <a:spcBef>
          <a:spcPct val="70000"/>
        </a:spcBef>
        <a:spcAft>
          <a:spcPct val="0"/>
        </a:spcAft>
        <a:buClr>
          <a:srgbClr val="C0C0C0"/>
        </a:buClr>
        <a:buSzPct val="92000"/>
        <a:buFont typeface="Wingdings" pitchFamily="2" charset="2"/>
        <a:defRPr sz="1000">
          <a:solidFill>
            <a:srgbClr val="000000"/>
          </a:solidFill>
          <a:latin typeface="+mn-lt"/>
          <a:ea typeface="+mn-ea"/>
          <a:cs typeface="LF_Kai"/>
        </a:defRPr>
      </a:lvl1pPr>
      <a:lvl2pPr marL="186626" indent="-185201" algn="l" defTabSz="914608" rtl="0" eaLnBrk="0" fontAlgn="base" hangingPunct="0">
        <a:lnSpc>
          <a:spcPct val="110000"/>
        </a:lnSpc>
        <a:spcBef>
          <a:spcPct val="70000"/>
        </a:spcBef>
        <a:spcAft>
          <a:spcPct val="0"/>
        </a:spcAft>
        <a:buClr>
          <a:srgbClr val="7397BC"/>
        </a:buClr>
        <a:buSzPct val="92000"/>
        <a:buFont typeface="Wingdings" pitchFamily="2" charset="2"/>
        <a:buChar char="n"/>
        <a:defRPr sz="1000">
          <a:solidFill>
            <a:srgbClr val="000000"/>
          </a:solidFill>
          <a:latin typeface="+mn-lt"/>
          <a:ea typeface="+mn-ea"/>
          <a:cs typeface="LF_Kai"/>
        </a:defRPr>
      </a:lvl2pPr>
      <a:lvl3pPr marL="380375" indent="-190899" algn="l" defTabSz="914608" rtl="0" eaLnBrk="0" fontAlgn="base" hangingPunct="0">
        <a:lnSpc>
          <a:spcPct val="110000"/>
        </a:lnSpc>
        <a:spcBef>
          <a:spcPct val="20000"/>
        </a:spcBef>
        <a:spcAft>
          <a:spcPct val="0"/>
        </a:spcAft>
        <a:buClr>
          <a:srgbClr val="969696"/>
        </a:buClr>
        <a:buSzPct val="92000"/>
        <a:buFont typeface="Wingdings" pitchFamily="2" charset="2"/>
        <a:buChar char="n"/>
        <a:defRPr sz="1000">
          <a:solidFill>
            <a:srgbClr val="000000"/>
          </a:solidFill>
          <a:latin typeface="+mn-lt"/>
          <a:ea typeface="+mn-ea"/>
          <a:cs typeface="LF_Kai"/>
        </a:defRPr>
      </a:lvl3pPr>
      <a:lvl4pPr marL="585520" indent="-202296" algn="l" defTabSz="914608" rtl="0" eaLnBrk="0" fontAlgn="base" hangingPunct="0">
        <a:lnSpc>
          <a:spcPct val="110000"/>
        </a:lnSpc>
        <a:spcBef>
          <a:spcPct val="0"/>
        </a:spcBef>
        <a:spcAft>
          <a:spcPct val="0"/>
        </a:spcAft>
        <a:buClr>
          <a:srgbClr val="969696"/>
        </a:buClr>
        <a:buFont typeface="Arial" pitchFamily="34" charset="0"/>
        <a:buChar char="–"/>
        <a:defRPr sz="1000">
          <a:solidFill>
            <a:srgbClr val="000000"/>
          </a:solidFill>
          <a:latin typeface="+mn-lt"/>
          <a:ea typeface="+mn-ea"/>
          <a:cs typeface="LF_Kai"/>
        </a:defRPr>
      </a:lvl4pPr>
      <a:lvl5pPr marL="789241" indent="-202296" algn="l" defTabSz="914608" rtl="0" eaLnBrk="0" fontAlgn="base" hangingPunct="0">
        <a:lnSpc>
          <a:spcPct val="110000"/>
        </a:lnSpc>
        <a:spcBef>
          <a:spcPct val="0"/>
        </a:spcBef>
        <a:spcAft>
          <a:spcPct val="0"/>
        </a:spcAft>
        <a:buClr>
          <a:srgbClr val="969696"/>
        </a:buClr>
        <a:buFont typeface="Arial" pitchFamily="34" charset="0"/>
        <a:buChar char="–"/>
        <a:defRPr sz="1000">
          <a:solidFill>
            <a:srgbClr val="000000"/>
          </a:solidFill>
          <a:latin typeface="+mn-lt"/>
          <a:ea typeface="+mn-ea"/>
          <a:cs typeface="LF_Kai"/>
        </a:defRPr>
      </a:lvl5pPr>
      <a:lvl6pPr marL="1199532" indent="-202296" algn="l" defTabSz="914608" rtl="0" eaLnBrk="0" fontAlgn="base" hangingPunct="0">
        <a:lnSpc>
          <a:spcPct val="110000"/>
        </a:lnSpc>
        <a:spcBef>
          <a:spcPct val="0"/>
        </a:spcBef>
        <a:spcAft>
          <a:spcPct val="0"/>
        </a:spcAft>
        <a:buClr>
          <a:srgbClr val="969696"/>
        </a:buClr>
        <a:buFont typeface="Arial" charset="0"/>
        <a:buChar char="–"/>
        <a:defRPr sz="1000">
          <a:solidFill>
            <a:srgbClr val="000000"/>
          </a:solidFill>
          <a:latin typeface="+mn-lt"/>
          <a:ea typeface="+mn-ea"/>
        </a:defRPr>
      </a:lvl6pPr>
      <a:lvl7pPr marL="1609823" indent="-202296" algn="l" defTabSz="914608" rtl="0" eaLnBrk="0" fontAlgn="base" hangingPunct="0">
        <a:lnSpc>
          <a:spcPct val="110000"/>
        </a:lnSpc>
        <a:spcBef>
          <a:spcPct val="0"/>
        </a:spcBef>
        <a:spcAft>
          <a:spcPct val="0"/>
        </a:spcAft>
        <a:buClr>
          <a:srgbClr val="969696"/>
        </a:buClr>
        <a:buFont typeface="Arial" charset="0"/>
        <a:buChar char="–"/>
        <a:defRPr sz="1000">
          <a:solidFill>
            <a:srgbClr val="000000"/>
          </a:solidFill>
          <a:latin typeface="+mn-lt"/>
          <a:ea typeface="+mn-ea"/>
        </a:defRPr>
      </a:lvl7pPr>
      <a:lvl8pPr marL="2020115" indent="-202296" algn="l" defTabSz="914608" rtl="0" eaLnBrk="0" fontAlgn="base" hangingPunct="0">
        <a:lnSpc>
          <a:spcPct val="110000"/>
        </a:lnSpc>
        <a:spcBef>
          <a:spcPct val="0"/>
        </a:spcBef>
        <a:spcAft>
          <a:spcPct val="0"/>
        </a:spcAft>
        <a:buClr>
          <a:srgbClr val="969696"/>
        </a:buClr>
        <a:buFont typeface="Arial" charset="0"/>
        <a:buChar char="–"/>
        <a:defRPr sz="1000">
          <a:solidFill>
            <a:srgbClr val="000000"/>
          </a:solidFill>
          <a:latin typeface="+mn-lt"/>
          <a:ea typeface="+mn-ea"/>
        </a:defRPr>
      </a:lvl8pPr>
      <a:lvl9pPr marL="2430406" indent="-202296" algn="l" defTabSz="914608" rtl="0" eaLnBrk="0" fontAlgn="base" hangingPunct="0">
        <a:lnSpc>
          <a:spcPct val="110000"/>
        </a:lnSpc>
        <a:spcBef>
          <a:spcPct val="0"/>
        </a:spcBef>
        <a:spcAft>
          <a:spcPct val="0"/>
        </a:spcAft>
        <a:buClr>
          <a:srgbClr val="969696"/>
        </a:buClr>
        <a:buFont typeface="Arial" charset="0"/>
        <a:buChar char="–"/>
        <a:defRPr sz="1000">
          <a:solidFill>
            <a:srgbClr val="000000"/>
          </a:solidFill>
          <a:latin typeface="+mn-lt"/>
          <a:ea typeface="+mn-ea"/>
        </a:defRPr>
      </a:lvl9pPr>
    </p:bodyStyle>
    <p:otherStyle>
      <a:defPPr>
        <a:defRPr lang="en-US"/>
      </a:defPPr>
      <a:lvl1pPr marL="0" algn="l" defTabSz="820583" rtl="0" eaLnBrk="1" latinLnBrk="0" hangingPunct="1">
        <a:defRPr sz="1600" kern="1200">
          <a:solidFill>
            <a:schemeClr val="tx1"/>
          </a:solidFill>
          <a:latin typeface="+mn-lt"/>
          <a:ea typeface="+mn-ea"/>
          <a:cs typeface="+mn-cs"/>
        </a:defRPr>
      </a:lvl1pPr>
      <a:lvl2pPr marL="410291" algn="l" defTabSz="820583" rtl="0" eaLnBrk="1" latinLnBrk="0" hangingPunct="1">
        <a:defRPr sz="1600" kern="1200">
          <a:solidFill>
            <a:schemeClr val="tx1"/>
          </a:solidFill>
          <a:latin typeface="+mn-lt"/>
          <a:ea typeface="+mn-ea"/>
          <a:cs typeface="+mn-cs"/>
        </a:defRPr>
      </a:lvl2pPr>
      <a:lvl3pPr marL="820583" algn="l" defTabSz="820583" rtl="0" eaLnBrk="1" latinLnBrk="0" hangingPunct="1">
        <a:defRPr sz="1600" kern="1200">
          <a:solidFill>
            <a:schemeClr val="tx1"/>
          </a:solidFill>
          <a:latin typeface="+mn-lt"/>
          <a:ea typeface="+mn-ea"/>
          <a:cs typeface="+mn-cs"/>
        </a:defRPr>
      </a:lvl3pPr>
      <a:lvl4pPr marL="1230874" algn="l" defTabSz="820583" rtl="0" eaLnBrk="1" latinLnBrk="0" hangingPunct="1">
        <a:defRPr sz="1600" kern="1200">
          <a:solidFill>
            <a:schemeClr val="tx1"/>
          </a:solidFill>
          <a:latin typeface="+mn-lt"/>
          <a:ea typeface="+mn-ea"/>
          <a:cs typeface="+mn-cs"/>
        </a:defRPr>
      </a:lvl4pPr>
      <a:lvl5pPr marL="1641165" algn="l" defTabSz="820583" rtl="0" eaLnBrk="1" latinLnBrk="0" hangingPunct="1">
        <a:defRPr sz="1600" kern="1200">
          <a:solidFill>
            <a:schemeClr val="tx1"/>
          </a:solidFill>
          <a:latin typeface="+mn-lt"/>
          <a:ea typeface="+mn-ea"/>
          <a:cs typeface="+mn-cs"/>
        </a:defRPr>
      </a:lvl5pPr>
      <a:lvl6pPr marL="2051456" algn="l" defTabSz="820583" rtl="0" eaLnBrk="1" latinLnBrk="0" hangingPunct="1">
        <a:defRPr sz="1600" kern="1200">
          <a:solidFill>
            <a:schemeClr val="tx1"/>
          </a:solidFill>
          <a:latin typeface="+mn-lt"/>
          <a:ea typeface="+mn-ea"/>
          <a:cs typeface="+mn-cs"/>
        </a:defRPr>
      </a:lvl6pPr>
      <a:lvl7pPr marL="2461748" algn="l" defTabSz="820583" rtl="0" eaLnBrk="1" latinLnBrk="0" hangingPunct="1">
        <a:defRPr sz="1600" kern="1200">
          <a:solidFill>
            <a:schemeClr val="tx1"/>
          </a:solidFill>
          <a:latin typeface="+mn-lt"/>
          <a:ea typeface="+mn-ea"/>
          <a:cs typeface="+mn-cs"/>
        </a:defRPr>
      </a:lvl7pPr>
      <a:lvl8pPr marL="2872039" algn="l" defTabSz="820583" rtl="0" eaLnBrk="1" latinLnBrk="0" hangingPunct="1">
        <a:defRPr sz="1600" kern="1200">
          <a:solidFill>
            <a:schemeClr val="tx1"/>
          </a:solidFill>
          <a:latin typeface="+mn-lt"/>
          <a:ea typeface="+mn-ea"/>
          <a:cs typeface="+mn-cs"/>
        </a:defRPr>
      </a:lvl8pPr>
      <a:lvl9pPr marL="3282330" algn="l" defTabSz="820583"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838200" y="2286000"/>
            <a:ext cx="5341620" cy="5386867"/>
          </a:xfrm>
          <a:prstGeom prst="rect">
            <a:avLst/>
          </a:prstGeom>
        </p:spPr>
        <p:txBody>
          <a:bodyPr wrap="square" lIns="82048" tIns="41025" rIns="82048" bIns="41025">
            <a:spAutoFit/>
          </a:bodyPr>
          <a:lstStyle/>
          <a:p>
            <a:pPr>
              <a:spcBef>
                <a:spcPts val="200"/>
              </a:spcBef>
              <a:spcAft>
                <a:spcPts val="200"/>
              </a:spcAft>
            </a:pPr>
            <a:r>
              <a:rPr lang="en-US" sz="1100" dirty="0">
                <a:latin typeface="Calibri" panose="020F0502020204030204" pitchFamily="34" charset="0"/>
              </a:rPr>
              <a:t>Jennifer is currently </a:t>
            </a:r>
            <a:r>
              <a:rPr lang="en-US" sz="1100" dirty="0">
                <a:latin typeface="Calibri" panose="020F0502020204030204" pitchFamily="34" charset="0"/>
                <a:cs typeface="Calibri" panose="020F0502020204030204" pitchFamily="34" charset="0"/>
              </a:rPr>
              <a:t>the global area product owner for cohort hiring and is responsible for higher education engagement for </a:t>
            </a:r>
            <a:r>
              <a:rPr lang="en-US" sz="1100" dirty="0">
                <a:latin typeface="Calibri" panose="020F0502020204030204" pitchFamily="34" charset="0"/>
              </a:rPr>
              <a:t>Global Technology, supporting 50,000+ global employees.  As part of her higher education engagement role, </a:t>
            </a:r>
            <a:r>
              <a:rPr lang="en-US" sz="1100" dirty="0">
                <a:latin typeface="Calibri" panose="020F0502020204030204" pitchFamily="34" charset="0"/>
                <a:cs typeface="Calibri" panose="020F0502020204030204" pitchFamily="34" charset="0"/>
              </a:rPr>
              <a:t>Jennifer also manages the unique public/private collaboration between the University of Delaware and JPMorgan Chase and oversees the JPMorgan Chase Innovation Center on the University of Delaware campus. Jennifer is responsible for JPMorgan Chase Global Technology external relations in the Delaware community. </a:t>
            </a:r>
          </a:p>
          <a:p>
            <a:pPr>
              <a:spcBef>
                <a:spcPts val="200"/>
              </a:spcBef>
              <a:spcAft>
                <a:spcPts val="200"/>
              </a:spcAft>
            </a:pPr>
            <a:endParaRPr lang="en-US" sz="1100" dirty="0">
              <a:latin typeface="Calibri" panose="020F0502020204030204" pitchFamily="34" charset="0"/>
              <a:cs typeface="Calibri" panose="020F0502020204030204" pitchFamily="34" charset="0"/>
            </a:endParaRPr>
          </a:p>
          <a:p>
            <a:pPr>
              <a:spcBef>
                <a:spcPts val="200"/>
              </a:spcBef>
              <a:spcAft>
                <a:spcPts val="200"/>
              </a:spcAft>
            </a:pPr>
            <a:r>
              <a:rPr lang="en-US" sz="1100" dirty="0">
                <a:latin typeface="Calibri" panose="020F0502020204030204" pitchFamily="34" charset="0"/>
                <a:cs typeface="Calibri" panose="020F0502020204030204" pitchFamily="34" charset="0"/>
              </a:rPr>
              <a:t>Jennifer is actively engaged in STEM initiatives both in the local Delaware community and nationally.  She recently was a member of the advisory board for the Tech Council of Delaware.  She was appointed by former Governor Markell to the Delaware STEM Council and was also part of the White House </a:t>
            </a:r>
            <a:r>
              <a:rPr lang="en-US" sz="1100" dirty="0" err="1">
                <a:latin typeface="Calibri" panose="020F0502020204030204" pitchFamily="34" charset="0"/>
                <a:cs typeface="Calibri" panose="020F0502020204030204" pitchFamily="34" charset="0"/>
              </a:rPr>
              <a:t>TechHire</a:t>
            </a:r>
            <a:r>
              <a:rPr lang="en-US" sz="1100" dirty="0">
                <a:latin typeface="Calibri" panose="020F0502020204030204" pitchFamily="34" charset="0"/>
                <a:cs typeface="Calibri" panose="020F0502020204030204" pitchFamily="34" charset="0"/>
              </a:rPr>
              <a:t> Steering Committee for the State of Delaware. She has spoken externally at conferences on STEM workforce topics.  </a:t>
            </a:r>
          </a:p>
          <a:p>
            <a:pPr>
              <a:spcBef>
                <a:spcPts val="200"/>
              </a:spcBef>
              <a:spcAft>
                <a:spcPts val="200"/>
              </a:spcAft>
            </a:pPr>
            <a:endParaRPr lang="en-US" sz="1100" dirty="0">
              <a:latin typeface="Calibri" panose="020F0502020204030204" pitchFamily="34" charset="0"/>
              <a:cs typeface="Calibri" panose="020F0502020204030204" pitchFamily="34" charset="0"/>
            </a:endParaRPr>
          </a:p>
          <a:p>
            <a:pPr>
              <a:spcBef>
                <a:spcPts val="200"/>
              </a:spcBef>
              <a:spcAft>
                <a:spcPts val="200"/>
              </a:spcAft>
            </a:pPr>
            <a:r>
              <a:rPr lang="en-US" sz="1100" dirty="0">
                <a:latin typeface="Calibri" panose="020F0502020204030204" pitchFamily="34" charset="0"/>
                <a:cs typeface="Calibri" panose="020F0502020204030204" pitchFamily="34" charset="0"/>
              </a:rPr>
              <a:t>During her 23-year tenure at JPMorgan Chase, Jennifer has held multiple roles in the technology organization managing software engineering teams, process reengineering initiatives and overseeing technology program management activities.  She is now focused on transforming the way we hire and engage technology talent.  </a:t>
            </a:r>
          </a:p>
          <a:p>
            <a:pPr>
              <a:spcBef>
                <a:spcPts val="200"/>
              </a:spcBef>
              <a:spcAft>
                <a:spcPts val="200"/>
              </a:spcAft>
            </a:pPr>
            <a:endParaRPr lang="en-US" sz="1100" dirty="0">
              <a:latin typeface="Calibri" panose="020F0502020204030204" pitchFamily="34" charset="0"/>
              <a:cs typeface="Calibri" panose="020F0502020204030204" pitchFamily="34" charset="0"/>
            </a:endParaRPr>
          </a:p>
          <a:p>
            <a:pPr>
              <a:spcBef>
                <a:spcPts val="200"/>
              </a:spcBef>
              <a:spcAft>
                <a:spcPts val="200"/>
              </a:spcAft>
            </a:pPr>
            <a:r>
              <a:rPr lang="en-US" sz="1100" dirty="0">
                <a:latin typeface="Calibri" panose="020F0502020204030204" pitchFamily="34" charset="0"/>
                <a:cs typeface="Calibri" panose="020F0502020204030204" pitchFamily="34" charset="0"/>
              </a:rPr>
              <a:t>Prior to joining JPMorgan Chase, Jennifer worked at Accenture as a Telecommunications and High-Tech consultant in Washington D.C. and as a Project Director at an internet startup. Jennifer holds a Bachelor’s degree in Finance from Virginia Tech. She resides in Delaware with her husband and three children. </a:t>
            </a:r>
          </a:p>
          <a:p>
            <a:pPr>
              <a:spcBef>
                <a:spcPts val="200"/>
              </a:spcBef>
              <a:spcAft>
                <a:spcPts val="200"/>
              </a:spcAft>
            </a:pPr>
            <a:endParaRPr lang="en-US" sz="1100" dirty="0">
              <a:latin typeface="Calibri" panose="020F0502020204030204" pitchFamily="34" charset="0"/>
              <a:cs typeface="Calibri" panose="020F0502020204030204" pitchFamily="34" charset="0"/>
            </a:endParaRPr>
          </a:p>
          <a:p>
            <a:pPr>
              <a:spcBef>
                <a:spcPts val="200"/>
              </a:spcBef>
              <a:spcAft>
                <a:spcPts val="200"/>
              </a:spcAft>
            </a:pPr>
            <a:endParaRPr lang="en-US" sz="1100" dirty="0">
              <a:latin typeface="Calibri" panose="020F0502020204030204" pitchFamily="34" charset="0"/>
              <a:cs typeface="Calibri" panose="020F0502020204030204" pitchFamily="34" charset="0"/>
            </a:endParaRPr>
          </a:p>
          <a:p>
            <a:pPr>
              <a:spcBef>
                <a:spcPts val="200"/>
              </a:spcBef>
              <a:spcAft>
                <a:spcPts val="200"/>
              </a:spcAft>
            </a:pPr>
            <a:endParaRPr lang="en-US" sz="1100" dirty="0">
              <a:latin typeface="Calibri" panose="020F0502020204030204" pitchFamily="34" charset="0"/>
              <a:cs typeface="Calibri" panose="020F0502020204030204" pitchFamily="34" charset="0"/>
            </a:endParaRPr>
          </a:p>
          <a:p>
            <a:pPr defTabSz="820583" fontAlgn="base">
              <a:spcBef>
                <a:spcPts val="200"/>
              </a:spcBef>
              <a:spcAft>
                <a:spcPts val="200"/>
              </a:spcAft>
            </a:pPr>
            <a:endParaRPr lang="en-US" sz="1100" dirty="0">
              <a:latin typeface="Calibri" panose="020F0502020204030204" pitchFamily="34" charset="0"/>
              <a:cs typeface="Calibri" panose="020F0502020204030204" pitchFamily="34" charset="0"/>
            </a:endParaRPr>
          </a:p>
          <a:p>
            <a:pPr algn="ctr" defTabSz="820583">
              <a:spcBef>
                <a:spcPts val="200"/>
              </a:spcBef>
              <a:spcAft>
                <a:spcPts val="200"/>
              </a:spcAft>
              <a:defRPr/>
            </a:pPr>
            <a:endParaRPr lang="en-US" sz="1100" dirty="0">
              <a:solidFill>
                <a:srgbClr val="000000"/>
              </a:solidFill>
              <a:latin typeface="Trebuchet MS" pitchFamily="34" charset="0"/>
            </a:endParaRPr>
          </a:p>
        </p:txBody>
      </p:sp>
      <p:sp>
        <p:nvSpPr>
          <p:cNvPr id="9" name="Rectangle 8"/>
          <p:cNvSpPr/>
          <p:nvPr/>
        </p:nvSpPr>
        <p:spPr>
          <a:xfrm>
            <a:off x="2108200" y="1190761"/>
            <a:ext cx="4648200" cy="1006181"/>
          </a:xfrm>
          <a:prstGeom prst="rect">
            <a:avLst/>
          </a:prstGeom>
        </p:spPr>
        <p:txBody>
          <a:bodyPr wrap="square" lIns="82048" tIns="41025" rIns="82048" bIns="41025">
            <a:spAutoFit/>
          </a:bodyPr>
          <a:lstStyle/>
          <a:p>
            <a:r>
              <a:rPr lang="en-US" sz="1200" b="1" dirty="0">
                <a:latin typeface="Calibri" panose="020F0502020204030204" pitchFamily="34" charset="0"/>
                <a:cs typeface="Calibri" panose="020F0502020204030204" pitchFamily="34" charset="0"/>
              </a:rPr>
              <a:t>Jennifer McDermott</a:t>
            </a:r>
            <a:endParaRPr lang="en-US" sz="1200" dirty="0">
              <a:latin typeface="Calibri" panose="020F0502020204030204" pitchFamily="34" charset="0"/>
              <a:cs typeface="Calibri" panose="020F0502020204030204" pitchFamily="34" charset="0"/>
            </a:endParaRPr>
          </a:p>
          <a:p>
            <a:r>
              <a:rPr lang="en-US" sz="1200" b="1" dirty="0">
                <a:latin typeface="Calibri" panose="020F0502020204030204" pitchFamily="34" charset="0"/>
                <a:cs typeface="Calibri" panose="020F0502020204030204" pitchFamily="34" charset="0"/>
              </a:rPr>
              <a:t>Executive Director</a:t>
            </a:r>
            <a:endParaRPr lang="en-US" sz="1200" dirty="0">
              <a:latin typeface="Calibri" panose="020F0502020204030204" pitchFamily="34" charset="0"/>
              <a:cs typeface="Calibri" panose="020F0502020204030204" pitchFamily="34" charset="0"/>
            </a:endParaRPr>
          </a:p>
          <a:p>
            <a:r>
              <a:rPr lang="en-US" sz="1200" b="1" dirty="0">
                <a:latin typeface="Calibri" panose="020F0502020204030204" pitchFamily="34" charset="0"/>
                <a:cs typeface="Calibri" panose="020F0502020204030204" pitchFamily="34" charset="0"/>
              </a:rPr>
              <a:t>JPMorgan Chase</a:t>
            </a:r>
            <a:endParaRPr lang="en-US" sz="1200" dirty="0">
              <a:latin typeface="Calibri" panose="020F0502020204030204" pitchFamily="34" charset="0"/>
              <a:cs typeface="Calibri" panose="020F0502020204030204" pitchFamily="34" charset="0"/>
            </a:endParaRPr>
          </a:p>
          <a:p>
            <a:r>
              <a:rPr lang="en-US" sz="1200" b="1" dirty="0">
                <a:latin typeface="Calibri" panose="020F0502020204030204" pitchFamily="34" charset="0"/>
                <a:cs typeface="Calibri" panose="020F0502020204030204" pitchFamily="34" charset="0"/>
              </a:rPr>
              <a:t>Global Technology Workforce Strategy</a:t>
            </a:r>
            <a:endParaRPr lang="en-US" sz="1200" b="1" dirty="0">
              <a:solidFill>
                <a:srgbClr val="000000"/>
              </a:solidFill>
              <a:latin typeface="Calibri" pitchFamily="34" charset="0"/>
              <a:cs typeface="Calibri" pitchFamily="34" charset="0"/>
            </a:endParaRPr>
          </a:p>
          <a:p>
            <a:pPr defTabSz="820583">
              <a:spcBef>
                <a:spcPct val="0"/>
              </a:spcBef>
              <a:defRPr/>
            </a:pPr>
            <a:endParaRPr lang="en-US" sz="1200" b="1" dirty="0">
              <a:solidFill>
                <a:srgbClr val="000000"/>
              </a:solidFill>
              <a:latin typeface="Calibri" pitchFamily="34" charset="0"/>
              <a:cs typeface="Calibri" pitchFamily="34" charset="0"/>
            </a:endParaRPr>
          </a:p>
        </p:txBody>
      </p:sp>
      <p:pic>
        <p:nvPicPr>
          <p:cNvPr id="6" name="Picture 5" descr="H:\McDermott Documents\Personal\Jennifer McDermott photo.jpe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400322"/>
            <a:ext cx="1295400" cy="1580878"/>
          </a:xfrm>
          <a:prstGeom prst="rect">
            <a:avLst/>
          </a:prstGeom>
          <a:noFill/>
          <a:ln>
            <a:noFill/>
          </a:ln>
        </p:spPr>
      </p:pic>
    </p:spTree>
    <p:extLst>
      <p:ext uri="{BB962C8B-B14F-4D97-AF65-F5344CB8AC3E}">
        <p14:creationId xmlns:p14="http://schemas.microsoft.com/office/powerpoint/2010/main" val="17895701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JPM_TABLE_TYPE" val="Standard"/>
  <p:tag name="JPM_TABLE_LEFT" val="59.76"/>
  <p:tag name="JPM_TABLE_TOP" val="162"/>
  <p:tag name="JPM_TABLE_WIDTH" val="336.24"/>
  <p:tag name="JPM_TABLE_HEIGHT" val="144"/>
</p:tagLst>
</file>

<file path=ppt/tags/tag10.xml><?xml version="1.0" encoding="utf-8"?>
<p:tagLst xmlns:a="http://schemas.openxmlformats.org/drawingml/2006/main" xmlns:r="http://schemas.openxmlformats.org/officeDocument/2006/relationships" xmlns:p="http://schemas.openxmlformats.org/presentationml/2006/main">
  <p:tag name="JPM_OBJECT_NAME" val="jpmTitleMasterVerticalRule"/>
</p:tagLst>
</file>

<file path=ppt/tags/tag2.xml><?xml version="1.0" encoding="utf-8"?>
<p:tagLst xmlns:a="http://schemas.openxmlformats.org/drawingml/2006/main" xmlns:r="http://schemas.openxmlformats.org/officeDocument/2006/relationships" xmlns:p="http://schemas.openxmlformats.org/presentationml/2006/main">
  <p:tag name="JPM_BRAND" val="JPMorgan Chase &amp; Co."/>
  <p:tag name="JPM_OBJECT_NAME" val="jpmBrandMaster"/>
</p:tagLst>
</file>

<file path=ppt/tags/tag3.xml><?xml version="1.0" encoding="utf-8"?>
<p:tagLst xmlns:a="http://schemas.openxmlformats.org/drawingml/2006/main" xmlns:r="http://schemas.openxmlformats.org/officeDocument/2006/relationships" xmlns:p="http://schemas.openxmlformats.org/presentationml/2006/main">
  <p:tag name="JPM_OBJECT_NAME" val="jpmClientName"/>
</p:tagLst>
</file>

<file path=ppt/tags/tag4.xml><?xml version="1.0" encoding="utf-8"?>
<p:tagLst xmlns:a="http://schemas.openxmlformats.org/drawingml/2006/main" xmlns:r="http://schemas.openxmlformats.org/officeDocument/2006/relationships" xmlns:p="http://schemas.openxmlformats.org/presentationml/2006/main">
  <p:tag name="JPM_OBJECT_NAME" val="jpmSlideMasterVerticalRule"/>
</p:tagLst>
</file>

<file path=ppt/tags/tag5.xml><?xml version="1.0" encoding="utf-8"?>
<p:tagLst xmlns:a="http://schemas.openxmlformats.org/drawingml/2006/main" xmlns:r="http://schemas.openxmlformats.org/officeDocument/2006/relationships" xmlns:p="http://schemas.openxmlformats.org/presentationml/2006/main">
  <p:tag name="JPM_OBJECT_NAME" val="jpmBrandCover"/>
  <p:tag name="JPM_BRAND" val="JPMorgan Chase &amp; Co."/>
</p:tagLst>
</file>

<file path=ppt/tags/tag6.xml><?xml version="1.0" encoding="utf-8"?>
<p:tagLst xmlns:a="http://schemas.openxmlformats.org/drawingml/2006/main" xmlns:r="http://schemas.openxmlformats.org/officeDocument/2006/relationships" xmlns:p="http://schemas.openxmlformats.org/presentationml/2006/main">
  <p:tag name="JPM_BRAND" val="JPMorgan Chase &amp; Co."/>
  <p:tag name="JPM_OBJECT_NAME" val="jpmBrandMaster"/>
</p:tagLst>
</file>

<file path=ppt/tags/tag7.xml><?xml version="1.0" encoding="utf-8"?>
<p:tagLst xmlns:a="http://schemas.openxmlformats.org/drawingml/2006/main" xmlns:r="http://schemas.openxmlformats.org/officeDocument/2006/relationships" xmlns:p="http://schemas.openxmlformats.org/presentationml/2006/main">
  <p:tag name="JPM_OBJECT_NAME" val="jpmAgendaPageTitle"/>
</p:tagLst>
</file>

<file path=ppt/tags/tag8.xml><?xml version="1.0" encoding="utf-8"?>
<p:tagLst xmlns:a="http://schemas.openxmlformats.org/drawingml/2006/main" xmlns:r="http://schemas.openxmlformats.org/officeDocument/2006/relationships" xmlns:p="http://schemas.openxmlformats.org/presentationml/2006/main">
  <p:tag name="JPM_OBJECT_NAME" val="jpmAgendaNumberHeading"/>
</p:tagLst>
</file>

<file path=ppt/tags/tag9.xml><?xml version="1.0" encoding="utf-8"?>
<p:tagLst xmlns:a="http://schemas.openxmlformats.org/drawingml/2006/main" xmlns:r="http://schemas.openxmlformats.org/officeDocument/2006/relationships" xmlns:p="http://schemas.openxmlformats.org/presentationml/2006/main">
  <p:tag name="JPM_OBJECT_NAME" val="jpmClientName"/>
</p:tagLst>
</file>

<file path=ppt/theme/theme1.xml><?xml version="1.0" encoding="utf-8"?>
<a:theme xmlns:a="http://schemas.openxmlformats.org/drawingml/2006/main" name="1_Pitchbook-US">
  <a:themeElements>
    <a:clrScheme name="Pitchbook-US 1">
      <a:dk1>
        <a:srgbClr val="000000"/>
      </a:dk1>
      <a:lt1>
        <a:srgbClr val="FFFFFF"/>
      </a:lt1>
      <a:dk2>
        <a:srgbClr val="6D6E71"/>
      </a:dk2>
      <a:lt2>
        <a:srgbClr val="7397BC"/>
      </a:lt2>
      <a:accent1>
        <a:srgbClr val="6490CB"/>
      </a:accent1>
      <a:accent2>
        <a:srgbClr val="5FA364"/>
      </a:accent2>
      <a:accent3>
        <a:srgbClr val="FFFFFF"/>
      </a:accent3>
      <a:accent4>
        <a:srgbClr val="000000"/>
      </a:accent4>
      <a:accent5>
        <a:srgbClr val="B8C6E2"/>
      </a:accent5>
      <a:accent6>
        <a:srgbClr val="55935A"/>
      </a:accent6>
      <a:hlink>
        <a:srgbClr val="D6BC38"/>
      </a:hlink>
      <a:folHlink>
        <a:srgbClr val="9579A1"/>
      </a:folHlink>
    </a:clrScheme>
    <a:fontScheme name="Pitchbook-US">
      <a:majorFont>
        <a:latin typeface="Arial"/>
        <a:ea typeface="LF_Kai"/>
        <a:cs typeface=""/>
      </a:majorFont>
      <a:minorFont>
        <a:latin typeface="Arial"/>
        <a:ea typeface="LF_Ka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808080"/>
          </a:solidFill>
          <a:prstDash val="solid"/>
          <a:round/>
          <a:headEnd type="none" w="med" len="med"/>
          <a:tailEnd type="none" w="med" len="med"/>
        </a:ln>
        <a:effectLst/>
      </a:spPr>
      <a:bodyPr vert="horz" wrap="non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1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rgbClr val="808080"/>
          </a:solidFill>
          <a:prstDash val="solid"/>
          <a:round/>
          <a:headEnd type="none" w="med" len="med"/>
          <a:tailEnd type="none" w="med" len="med"/>
        </a:ln>
        <a:effectLst/>
      </a:spPr>
      <a:bodyPr vert="horz" wrap="non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1100" b="0" i="0" u="none" strike="noStrike" cap="none" normalizeH="0" baseline="0" smtClean="0">
            <a:ln>
              <a:noFill/>
            </a:ln>
            <a:solidFill>
              <a:schemeClr val="tx1"/>
            </a:solidFill>
            <a:effectLst/>
            <a:latin typeface="Arial" charset="0"/>
          </a:defRPr>
        </a:defPPr>
      </a:lstStyle>
    </a:lnDef>
  </a:objectDefaults>
  <a:extraClrSchemeLst>
    <a:extraClrScheme>
      <a:clrScheme name="Pitchbook-US 1">
        <a:dk1>
          <a:srgbClr val="000000"/>
        </a:dk1>
        <a:lt1>
          <a:srgbClr val="FFFFFF"/>
        </a:lt1>
        <a:dk2>
          <a:srgbClr val="6D6E71"/>
        </a:dk2>
        <a:lt2>
          <a:srgbClr val="7397BC"/>
        </a:lt2>
        <a:accent1>
          <a:srgbClr val="6490CB"/>
        </a:accent1>
        <a:accent2>
          <a:srgbClr val="5FA364"/>
        </a:accent2>
        <a:accent3>
          <a:srgbClr val="FFFFFF"/>
        </a:accent3>
        <a:accent4>
          <a:srgbClr val="000000"/>
        </a:accent4>
        <a:accent5>
          <a:srgbClr val="B8C6E2"/>
        </a:accent5>
        <a:accent6>
          <a:srgbClr val="55935A"/>
        </a:accent6>
        <a:hlink>
          <a:srgbClr val="D6BC38"/>
        </a:hlink>
        <a:folHlink>
          <a:srgbClr val="9579A1"/>
        </a:folHlink>
      </a:clrScheme>
      <a:clrMap bg1="lt1" tx1="dk1" bg2="lt2" tx2="dk2" accent1="accent1" accent2="accent2" accent3="accent3" accent4="accent4" accent5="accent5" accent6="accent6" hlink="hlink" folHlink="folHlink"/>
    </a:extraClrScheme>
    <a:extraClrScheme>
      <a:clrScheme name="Pitchbook-US 2">
        <a:dk1>
          <a:srgbClr val="000000"/>
        </a:dk1>
        <a:lt1>
          <a:srgbClr val="DDDDDD"/>
        </a:lt1>
        <a:dk2>
          <a:srgbClr val="000000"/>
        </a:dk2>
        <a:lt2>
          <a:srgbClr val="5381AC"/>
        </a:lt2>
        <a:accent1>
          <a:srgbClr val="6490CB"/>
        </a:accent1>
        <a:accent2>
          <a:srgbClr val="5FA364"/>
        </a:accent2>
        <a:accent3>
          <a:srgbClr val="EBEBEB"/>
        </a:accent3>
        <a:accent4>
          <a:srgbClr val="000000"/>
        </a:accent4>
        <a:accent5>
          <a:srgbClr val="B8C6E2"/>
        </a:accent5>
        <a:accent6>
          <a:srgbClr val="55935A"/>
        </a:accent6>
        <a:hlink>
          <a:srgbClr val="D6BC38"/>
        </a:hlink>
        <a:folHlink>
          <a:srgbClr val="9579A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367DF71B6E19A4FBFE9C3AB3973CCAB" ma:contentTypeVersion="0" ma:contentTypeDescription="Create a new document." ma:contentTypeScope="" ma:versionID="35b6b8a5bfcd32671beb190684cc8d95">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73828E3-23BF-4CE5-8AF2-74A6FFAAC9F2}">
  <ds:schemaRefs>
    <ds:schemaRef ds:uri="http://schemas.microsoft.com/sharepoint/v3/contenttype/forms"/>
  </ds:schemaRefs>
</ds:datastoreItem>
</file>

<file path=customXml/itemProps2.xml><?xml version="1.0" encoding="utf-8"?>
<ds:datastoreItem xmlns:ds="http://schemas.openxmlformats.org/officeDocument/2006/customXml" ds:itemID="{5064CD2D-B80F-4EFC-A26C-6399EE04E7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6337BE1-288F-4923-987A-ACEB21795F83}">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3488</TotalTime>
  <Words>267</Words>
  <Application>Microsoft Office PowerPoint</Application>
  <PresentationFormat>On-screen Show (4:3)</PresentationFormat>
  <Paragraphs>15</Paragraphs>
  <Slides>1</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Arial</vt:lpstr>
      <vt:lpstr>Calibri</vt:lpstr>
      <vt:lpstr>Trebuchet MS</vt:lpstr>
      <vt:lpstr>Wingdings</vt:lpstr>
      <vt:lpstr>1_Pitchbook-US</vt:lpstr>
      <vt:lpstr>Document</vt:lpstr>
      <vt:lpstr>PowerPoint Presentation</vt:lpstr>
    </vt:vector>
  </TitlesOfParts>
  <Company>JPMorgan Chase and 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Photo Here</dc:title>
  <dc:creator>Brooke Mifflin</dc:creator>
  <cp:lastModifiedBy>McDermott, Jennifer P (HR, USA)</cp:lastModifiedBy>
  <cp:revision>54</cp:revision>
  <cp:lastPrinted>2016-03-24T19:04:50Z</cp:lastPrinted>
  <dcterms:created xsi:type="dcterms:W3CDTF">2014-09-11T15:21:32Z</dcterms:created>
  <dcterms:modified xsi:type="dcterms:W3CDTF">2023-10-10T16:38:17Z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0x0101004367DF71B6E19A4FBFE9C3AB3973CCAB</vt:lpwstr>
  </property>
  <property fmtid="{D5CDD505-2E9C-101B-9397-08002B2CF9AE}" pid="3" name="TaxKeyword">
    <vt:lpwstr/>
  </property>
</Properties>
</file>