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43F38-1B45-62F2-9063-E253A595F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638E0-EB3A-E856-554B-BDAC72FDD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BA969-FEDB-81C5-5F38-3A1123D5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4502-C402-7FFE-A695-2132C7F4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7ECD6-D91B-D7FF-DAEF-591B20E19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8BB0D-F2F6-9238-7944-763273E5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29F2E-2464-D173-996F-2D8B2BCB0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C2613-F510-3D48-E84B-E66C2A64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4D52D-0666-3F16-D150-46E11872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DCE23-299C-6F7D-DD91-88CF7B781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9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3C9C1B-3313-DD7D-EA7F-EA5309828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53C81-DEF6-8159-57BB-A87056C9A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893C6-2022-0BCB-2CCA-71657720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DCAA8-D7E0-9F35-B1EB-121F1B78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E36F8-C81F-8504-D125-BE6AEF52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5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3A3BB-7BFC-BFA9-6FE9-35366B601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40A78-18CF-2255-A978-E10634630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418D9-888D-51E6-C371-78DF5156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3DBBF-654A-6966-9224-72521C63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6F884-689B-91CA-3344-1A821E13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2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48B90-8A98-D101-7C44-D46C2168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3CB4E-20F7-26EB-B4A2-1AF99D364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19930-0C0B-5B97-E67D-AE2541FF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41480-6B36-7D97-EAFE-D92A7372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9165D-5659-9CF9-4891-42BA2595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2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7C4F1-75C4-78A5-C960-F758E1F3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FFB00-ECE7-3E0B-8F6E-6D57A9027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4D7D7-A863-A422-521B-5B04ACD58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FA35E9-0E4A-A1BF-F9A8-E4BE2E476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A2D6C-A80F-1BAD-E61C-1C389492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0147F-6DFA-4B02-76BC-8B6683BBF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B531-CF48-F699-63F6-4211435D7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7C91B-CE8E-3E0D-AD63-003535F83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285E1-76B9-B144-987D-6024AD49A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E1BC0E-8394-9CF2-63AB-50F3227F54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8C69E8-E830-D3D9-5AB4-2BEA21F842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CD8E03-E8EE-6A1C-F9D6-40F020408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4EBF1A-2683-8D5B-1221-02C7895A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D4FE8A-6928-898C-D2B7-E3CA2D84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3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FD0EA-4D7D-1F5D-C89E-AB617AB2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F54CE-2A5C-0413-DEFB-ED1B23F4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0D0DF-A0B0-BBDE-3B55-4CFD6960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BB2B43-F49A-FB27-70CA-A801C7B9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0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B53923-644B-3885-925B-1294E7F3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C534D-5DA5-0EAA-3A2F-CFB61FAC4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57ECB-CC24-DF39-2C70-7EE90EF00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7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AFC95-BC55-E1C3-4C8E-4351E37F2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16C1D-3F3C-8A20-A441-1B8602E61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EEECE-1EB3-ADE2-F80B-15DBD4296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FE529-9847-3D66-2F82-B8D4E818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BFD491-8019-2039-EF22-144424ACC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B0EB8D-71AF-83C0-969C-7837CC97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9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A347E-EAB6-3A69-CFB4-5EE5A6FA8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6239B-2B98-41FD-0658-6F1CADC1E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1C94F-0766-89CE-94A5-2C691057A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AFB28-782D-DD2F-F6D7-2C2F1C608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E42E5-94A2-A0E9-F5C0-C34853E1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66AEC-39F6-D3C5-119B-A9D0F681F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8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105052-A1B7-699D-4CF6-C9ACC30D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B1102-702E-C31D-6A6E-0F3DABDBA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2704D-1EAC-8BCB-5B63-34C7E1791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C88FED-8E5A-4444-8496-5D7BEDACAF0B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9E7C1-7CDA-6A1A-BB59-7446A45A4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28041-0EBD-3C80-D2D6-4BA3C4483D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B2FA06-E678-4CC8-8401-2E16E0E0F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1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772E430-F74D-42BD-AB23-1C0F4575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75" y="0"/>
            <a:ext cx="64452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160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Mandalas</dc:creator>
  <cp:lastModifiedBy>Glenn Mandalas</cp:lastModifiedBy>
  <cp:revision>1</cp:revision>
  <dcterms:created xsi:type="dcterms:W3CDTF">2024-01-25T15:17:20Z</dcterms:created>
  <dcterms:modified xsi:type="dcterms:W3CDTF">2024-01-25T16:09:39Z</dcterms:modified>
</cp:coreProperties>
</file>