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62" r:id="rId3"/>
    <p:sldId id="258" r:id="rId4"/>
    <p:sldId id="259" r:id="rId5"/>
    <p:sldId id="260" r:id="rId6"/>
    <p:sldId id="261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ECF8B39-3B65-4CF9-BB0B-A699321947BC}">
          <p14:sldIdLst>
            <p14:sldId id="256"/>
            <p14:sldId id="262"/>
            <p14:sldId id="258"/>
            <p14:sldId id="259"/>
            <p14:sldId id="260"/>
            <p14:sldId id="261"/>
            <p14:sldId id="263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7646AB-38A0-4E40-B94C-D00E788A3DDB}" v="21" dt="2024-01-28T20:37:05.1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87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 Hartman" userId="f8833e8c-c784-401f-9b7a-f16410260485" providerId="ADAL" clId="{EE7646AB-38A0-4E40-B94C-D00E788A3DDB}"/>
    <pc:docChg chg="undo custSel addSld modSld addSection delSection modSection">
      <pc:chgData name="Jen Hartman" userId="f8833e8c-c784-401f-9b7a-f16410260485" providerId="ADAL" clId="{EE7646AB-38A0-4E40-B94C-D00E788A3DDB}" dt="2024-01-29T16:41:21.815" v="187" actId="27636"/>
      <pc:docMkLst>
        <pc:docMk/>
      </pc:docMkLst>
      <pc:sldChg chg="modSp mod">
        <pc:chgData name="Jen Hartman" userId="f8833e8c-c784-401f-9b7a-f16410260485" providerId="ADAL" clId="{EE7646AB-38A0-4E40-B94C-D00E788A3DDB}" dt="2024-01-29T16:41:21.815" v="187" actId="27636"/>
        <pc:sldMkLst>
          <pc:docMk/>
          <pc:sldMk cId="539785894" sldId="256"/>
        </pc:sldMkLst>
        <pc:spChg chg="mod">
          <ac:chgData name="Jen Hartman" userId="f8833e8c-c784-401f-9b7a-f16410260485" providerId="ADAL" clId="{EE7646AB-38A0-4E40-B94C-D00E788A3DDB}" dt="2024-01-29T16:41:21.815" v="187" actId="27636"/>
          <ac:spMkLst>
            <pc:docMk/>
            <pc:sldMk cId="539785894" sldId="256"/>
            <ac:spMk id="3" creationId="{ABCE2950-3713-4D8E-E9E6-7AB00BC08C03}"/>
          </ac:spMkLst>
        </pc:spChg>
      </pc:sldChg>
      <pc:sldChg chg="addSp delSp modSp mod">
        <pc:chgData name="Jen Hartman" userId="f8833e8c-c784-401f-9b7a-f16410260485" providerId="ADAL" clId="{EE7646AB-38A0-4E40-B94C-D00E788A3DDB}" dt="2024-01-25T17:31:04.053" v="55" actId="1076"/>
        <pc:sldMkLst>
          <pc:docMk/>
          <pc:sldMk cId="2945419726" sldId="259"/>
        </pc:sldMkLst>
        <pc:spChg chg="add del">
          <ac:chgData name="Jen Hartman" userId="f8833e8c-c784-401f-9b7a-f16410260485" providerId="ADAL" clId="{EE7646AB-38A0-4E40-B94C-D00E788A3DDB}" dt="2024-01-25T17:28:31.915" v="31" actId="26606"/>
          <ac:spMkLst>
            <pc:docMk/>
            <pc:sldMk cId="2945419726" sldId="259"/>
            <ac:spMk id="33" creationId="{E8DC6FCD-811B-436E-9FEE-FC957486CD7E}"/>
          </ac:spMkLst>
        </pc:spChg>
        <pc:spChg chg="add del">
          <ac:chgData name="Jen Hartman" userId="f8833e8c-c784-401f-9b7a-f16410260485" providerId="ADAL" clId="{EE7646AB-38A0-4E40-B94C-D00E788A3DDB}" dt="2024-01-25T17:28:31.915" v="31" actId="26606"/>
          <ac:spMkLst>
            <pc:docMk/>
            <pc:sldMk cId="2945419726" sldId="259"/>
            <ac:spMk id="38" creationId="{72A4EC06-1934-41CA-947A-1A2AD663408A}"/>
          </ac:spMkLst>
        </pc:spChg>
        <pc:picChg chg="add del mod">
          <ac:chgData name="Jen Hartman" userId="f8833e8c-c784-401f-9b7a-f16410260485" providerId="ADAL" clId="{EE7646AB-38A0-4E40-B94C-D00E788A3DDB}" dt="2024-01-25T17:28:54.232" v="33" actId="478"/>
          <ac:picMkLst>
            <pc:docMk/>
            <pc:sldMk cId="2945419726" sldId="259"/>
            <ac:picMk id="3" creationId="{74E60302-6F4B-23DC-AE5C-542D49E2B49E}"/>
          </ac:picMkLst>
        </pc:picChg>
        <pc:picChg chg="add mod ord">
          <ac:chgData name="Jen Hartman" userId="f8833e8c-c784-401f-9b7a-f16410260485" providerId="ADAL" clId="{EE7646AB-38A0-4E40-B94C-D00E788A3DDB}" dt="2024-01-25T17:31:04.053" v="55" actId="1076"/>
          <ac:picMkLst>
            <pc:docMk/>
            <pc:sldMk cId="2945419726" sldId="259"/>
            <ac:picMk id="5" creationId="{25C7143B-30A1-2844-A93D-A841C288270B}"/>
          </ac:picMkLst>
        </pc:picChg>
        <pc:picChg chg="add mod">
          <ac:chgData name="Jen Hartman" userId="f8833e8c-c784-401f-9b7a-f16410260485" providerId="ADAL" clId="{EE7646AB-38A0-4E40-B94C-D00E788A3DDB}" dt="2024-01-25T17:31:00.181" v="54" actId="1076"/>
          <ac:picMkLst>
            <pc:docMk/>
            <pc:sldMk cId="2945419726" sldId="259"/>
            <ac:picMk id="7" creationId="{626A1CDD-B017-21C1-B52A-52840BCABFB9}"/>
          </ac:picMkLst>
        </pc:picChg>
        <pc:picChg chg="mod ord">
          <ac:chgData name="Jen Hartman" userId="f8833e8c-c784-401f-9b7a-f16410260485" providerId="ADAL" clId="{EE7646AB-38A0-4E40-B94C-D00E788A3DDB}" dt="2024-01-25T17:30:41.333" v="47" actId="1076"/>
          <ac:picMkLst>
            <pc:docMk/>
            <pc:sldMk cId="2945419726" sldId="259"/>
            <ac:picMk id="9" creationId="{5DB2672E-19FB-3B7F-227E-3ECC65AEA168}"/>
          </ac:picMkLst>
        </pc:picChg>
        <pc:picChg chg="mod">
          <ac:chgData name="Jen Hartman" userId="f8833e8c-c784-401f-9b7a-f16410260485" providerId="ADAL" clId="{EE7646AB-38A0-4E40-B94C-D00E788A3DDB}" dt="2024-01-25T17:30:36.939" v="46" actId="1076"/>
          <ac:picMkLst>
            <pc:docMk/>
            <pc:sldMk cId="2945419726" sldId="259"/>
            <ac:picMk id="11" creationId="{E027449C-DF0A-3CCA-0E63-ACC32D61AABE}"/>
          </ac:picMkLst>
        </pc:picChg>
        <pc:picChg chg="mod ord">
          <ac:chgData name="Jen Hartman" userId="f8833e8c-c784-401f-9b7a-f16410260485" providerId="ADAL" clId="{EE7646AB-38A0-4E40-B94C-D00E788A3DDB}" dt="2024-01-25T17:28:31.915" v="31" actId="26606"/>
          <ac:picMkLst>
            <pc:docMk/>
            <pc:sldMk cId="2945419726" sldId="259"/>
            <ac:picMk id="13" creationId="{3C8E8E9F-3F06-B909-0789-0F2F865C2BAA}"/>
          </ac:picMkLst>
        </pc:picChg>
        <pc:picChg chg="mod">
          <ac:chgData name="Jen Hartman" userId="f8833e8c-c784-401f-9b7a-f16410260485" providerId="ADAL" clId="{EE7646AB-38A0-4E40-B94C-D00E788A3DDB}" dt="2024-01-25T17:28:31.915" v="31" actId="26606"/>
          <ac:picMkLst>
            <pc:docMk/>
            <pc:sldMk cId="2945419726" sldId="259"/>
            <ac:picMk id="15" creationId="{4294AEEC-CCEB-C36E-3651-FC7D1C1C08FE}"/>
          </ac:picMkLst>
        </pc:picChg>
      </pc:sldChg>
      <pc:sldChg chg="addSp delSp modSp mod">
        <pc:chgData name="Jen Hartman" userId="f8833e8c-c784-401f-9b7a-f16410260485" providerId="ADAL" clId="{EE7646AB-38A0-4E40-B94C-D00E788A3DDB}" dt="2024-01-25T18:49:55.281" v="76" actId="14100"/>
        <pc:sldMkLst>
          <pc:docMk/>
          <pc:sldMk cId="1308130250" sldId="260"/>
        </pc:sldMkLst>
        <pc:spChg chg="add del">
          <ac:chgData name="Jen Hartman" userId="f8833e8c-c784-401f-9b7a-f16410260485" providerId="ADAL" clId="{EE7646AB-38A0-4E40-B94C-D00E788A3DDB}" dt="2024-01-25T18:49:51.942" v="73" actId="26606"/>
          <ac:spMkLst>
            <pc:docMk/>
            <pc:sldMk cId="1308130250" sldId="260"/>
            <ac:spMk id="9" creationId="{80506ED4-32CD-43AB-B344-A53FEC3B806C}"/>
          </ac:spMkLst>
        </pc:spChg>
        <pc:spChg chg="add del">
          <ac:chgData name="Jen Hartman" userId="f8833e8c-c784-401f-9b7a-f16410260485" providerId="ADAL" clId="{EE7646AB-38A0-4E40-B94C-D00E788A3DDB}" dt="2024-01-25T18:49:51.942" v="73" actId="26606"/>
          <ac:spMkLst>
            <pc:docMk/>
            <pc:sldMk cId="1308130250" sldId="260"/>
            <ac:spMk id="11" creationId="{C990AAD3-E6EC-436A-BA4C-86970DE3DB4A}"/>
          </ac:spMkLst>
        </pc:spChg>
        <pc:spChg chg="add del">
          <ac:chgData name="Jen Hartman" userId="f8833e8c-c784-401f-9b7a-f16410260485" providerId="ADAL" clId="{EE7646AB-38A0-4E40-B94C-D00E788A3DDB}" dt="2024-01-25T18:49:51.942" v="73" actId="26606"/>
          <ac:spMkLst>
            <pc:docMk/>
            <pc:sldMk cId="1308130250" sldId="260"/>
            <ac:spMk id="16" creationId="{80506ED4-32CD-43AB-B344-A53FEC3B806C}"/>
          </ac:spMkLst>
        </pc:spChg>
        <pc:spChg chg="add del">
          <ac:chgData name="Jen Hartman" userId="f8833e8c-c784-401f-9b7a-f16410260485" providerId="ADAL" clId="{EE7646AB-38A0-4E40-B94C-D00E788A3DDB}" dt="2024-01-25T18:49:51.942" v="73" actId="26606"/>
          <ac:spMkLst>
            <pc:docMk/>
            <pc:sldMk cId="1308130250" sldId="260"/>
            <ac:spMk id="18" creationId="{C990AAD3-E6EC-436A-BA4C-86970DE3DB4A}"/>
          </ac:spMkLst>
        </pc:spChg>
        <pc:picChg chg="mod ord">
          <ac:chgData name="Jen Hartman" userId="f8833e8c-c784-401f-9b7a-f16410260485" providerId="ADAL" clId="{EE7646AB-38A0-4E40-B94C-D00E788A3DDB}" dt="2024-01-25T18:49:55.281" v="76" actId="14100"/>
          <ac:picMkLst>
            <pc:docMk/>
            <pc:sldMk cId="1308130250" sldId="260"/>
            <ac:picMk id="3" creationId="{3D3B4FF7-73F6-C257-1A6C-DBF1ED17C1A2}"/>
          </ac:picMkLst>
        </pc:picChg>
        <pc:picChg chg="add mod">
          <ac:chgData name="Jen Hartman" userId="f8833e8c-c784-401f-9b7a-f16410260485" providerId="ADAL" clId="{EE7646AB-38A0-4E40-B94C-D00E788A3DDB}" dt="2024-01-25T18:49:52.536" v="74" actId="14100"/>
          <ac:picMkLst>
            <pc:docMk/>
            <pc:sldMk cId="1308130250" sldId="260"/>
            <ac:picMk id="4" creationId="{7BF2C00D-A5FC-4480-422E-674FF87FB0B5}"/>
          </ac:picMkLst>
        </pc:picChg>
      </pc:sldChg>
      <pc:sldChg chg="addSp delSp modSp mod">
        <pc:chgData name="Jen Hartman" userId="f8833e8c-c784-401f-9b7a-f16410260485" providerId="ADAL" clId="{EE7646AB-38A0-4E40-B94C-D00E788A3DDB}" dt="2024-01-25T17:39:39.093" v="64" actId="26606"/>
        <pc:sldMkLst>
          <pc:docMk/>
          <pc:sldMk cId="2514547329" sldId="261"/>
        </pc:sldMkLst>
        <pc:spChg chg="add del">
          <ac:chgData name="Jen Hartman" userId="f8833e8c-c784-401f-9b7a-f16410260485" providerId="ADAL" clId="{EE7646AB-38A0-4E40-B94C-D00E788A3DDB}" dt="2024-01-25T17:39:27.851" v="62" actId="26606"/>
          <ac:spMkLst>
            <pc:docMk/>
            <pc:sldMk cId="2514547329" sldId="261"/>
            <ac:spMk id="12" creationId="{B78EDDD3-C548-48EF-B3CA-B290B17192AB}"/>
          </ac:spMkLst>
        </pc:spChg>
        <pc:spChg chg="add del">
          <ac:chgData name="Jen Hartman" userId="f8833e8c-c784-401f-9b7a-f16410260485" providerId="ADAL" clId="{EE7646AB-38A0-4E40-B94C-D00E788A3DDB}" dt="2024-01-25T17:39:39.093" v="64" actId="26606"/>
          <ac:spMkLst>
            <pc:docMk/>
            <pc:sldMk cId="2514547329" sldId="261"/>
            <ac:spMk id="17" creationId="{42A4FC2C-047E-45A5-965D-8E1E3BF09BC6}"/>
          </ac:spMkLst>
        </pc:spChg>
        <pc:spChg chg="add">
          <ac:chgData name="Jen Hartman" userId="f8833e8c-c784-401f-9b7a-f16410260485" providerId="ADAL" clId="{EE7646AB-38A0-4E40-B94C-D00E788A3DDB}" dt="2024-01-25T17:39:39.093" v="64" actId="26606"/>
          <ac:spMkLst>
            <pc:docMk/>
            <pc:sldMk cId="2514547329" sldId="261"/>
            <ac:spMk id="22" creationId="{B78EDDD3-C548-48EF-B3CA-B290B17192AB}"/>
          </ac:spMkLst>
        </pc:spChg>
        <pc:picChg chg="mod ord">
          <ac:chgData name="Jen Hartman" userId="f8833e8c-c784-401f-9b7a-f16410260485" providerId="ADAL" clId="{EE7646AB-38A0-4E40-B94C-D00E788A3DDB}" dt="2024-01-25T17:39:39.093" v="64" actId="26606"/>
          <ac:picMkLst>
            <pc:docMk/>
            <pc:sldMk cId="2514547329" sldId="261"/>
            <ac:picMk id="3" creationId="{C284AA57-3C20-1FAE-3851-870FF91CADA2}"/>
          </ac:picMkLst>
        </pc:picChg>
        <pc:picChg chg="add del mod">
          <ac:chgData name="Jen Hartman" userId="f8833e8c-c784-401f-9b7a-f16410260485" providerId="ADAL" clId="{EE7646AB-38A0-4E40-B94C-D00E788A3DDB}" dt="2024-01-25T17:39:33.047" v="63" actId="478"/>
          <ac:picMkLst>
            <pc:docMk/>
            <pc:sldMk cId="2514547329" sldId="261"/>
            <ac:picMk id="4" creationId="{30BD58FB-E4BB-1542-A96A-B3F68D90A135}"/>
          </ac:picMkLst>
        </pc:picChg>
        <pc:picChg chg="mod ord">
          <ac:chgData name="Jen Hartman" userId="f8833e8c-c784-401f-9b7a-f16410260485" providerId="ADAL" clId="{EE7646AB-38A0-4E40-B94C-D00E788A3DDB}" dt="2024-01-25T17:39:39.093" v="64" actId="26606"/>
          <ac:picMkLst>
            <pc:docMk/>
            <pc:sldMk cId="2514547329" sldId="261"/>
            <ac:picMk id="5" creationId="{C889D8E4-FC42-913B-9C59-7A5452C58F07}"/>
          </ac:picMkLst>
        </pc:picChg>
        <pc:picChg chg="mod ord">
          <ac:chgData name="Jen Hartman" userId="f8833e8c-c784-401f-9b7a-f16410260485" providerId="ADAL" clId="{EE7646AB-38A0-4E40-B94C-D00E788A3DDB}" dt="2024-01-25T17:39:39.093" v="64" actId="26606"/>
          <ac:picMkLst>
            <pc:docMk/>
            <pc:sldMk cId="2514547329" sldId="261"/>
            <ac:picMk id="7" creationId="{D397B711-70FB-C76D-BAF6-21906575E2F9}"/>
          </ac:picMkLst>
        </pc:picChg>
        <pc:picChg chg="add mod">
          <ac:chgData name="Jen Hartman" userId="f8833e8c-c784-401f-9b7a-f16410260485" providerId="ADAL" clId="{EE7646AB-38A0-4E40-B94C-D00E788A3DDB}" dt="2024-01-25T17:39:39.093" v="64" actId="26606"/>
          <ac:picMkLst>
            <pc:docMk/>
            <pc:sldMk cId="2514547329" sldId="261"/>
            <ac:picMk id="8" creationId="{F7815B32-0D63-FFAB-BD0B-53789E5DE8E0}"/>
          </ac:picMkLst>
        </pc:picChg>
      </pc:sldChg>
      <pc:sldChg chg="addSp delSp add mod setBg modShow">
        <pc:chgData name="Jen Hartman" userId="f8833e8c-c784-401f-9b7a-f16410260485" providerId="ADAL" clId="{EE7646AB-38A0-4E40-B94C-D00E788A3DDB}" dt="2024-01-23T23:22:23.208" v="4" actId="729"/>
        <pc:sldMkLst>
          <pc:docMk/>
          <pc:sldMk cId="1559824563" sldId="263"/>
        </pc:sldMkLst>
        <pc:picChg chg="del">
          <ac:chgData name="Jen Hartman" userId="f8833e8c-c784-401f-9b7a-f16410260485" providerId="ADAL" clId="{EE7646AB-38A0-4E40-B94C-D00E788A3DDB}" dt="2024-01-23T23:19:08.157" v="1" actId="478"/>
          <ac:picMkLst>
            <pc:docMk/>
            <pc:sldMk cId="1559824563" sldId="263"/>
            <ac:picMk id="3" creationId="{C284AA57-3C20-1FAE-3851-870FF91CADA2}"/>
          </ac:picMkLst>
        </pc:picChg>
        <pc:picChg chg="add">
          <ac:chgData name="Jen Hartman" userId="f8833e8c-c784-401f-9b7a-f16410260485" providerId="ADAL" clId="{EE7646AB-38A0-4E40-B94C-D00E788A3DDB}" dt="2024-01-23T23:21:13.004" v="2" actId="22"/>
          <ac:picMkLst>
            <pc:docMk/>
            <pc:sldMk cId="1559824563" sldId="263"/>
            <ac:picMk id="4" creationId="{A1481870-A448-B057-BA0D-BEB7E959D7B7}"/>
          </ac:picMkLst>
        </pc:picChg>
        <pc:picChg chg="del">
          <ac:chgData name="Jen Hartman" userId="f8833e8c-c784-401f-9b7a-f16410260485" providerId="ADAL" clId="{EE7646AB-38A0-4E40-B94C-D00E788A3DDB}" dt="2024-01-23T23:19:08.157" v="1" actId="478"/>
          <ac:picMkLst>
            <pc:docMk/>
            <pc:sldMk cId="1559824563" sldId="263"/>
            <ac:picMk id="5" creationId="{C889D8E4-FC42-913B-9C59-7A5452C58F07}"/>
          </ac:picMkLst>
        </pc:picChg>
        <pc:picChg chg="del">
          <ac:chgData name="Jen Hartman" userId="f8833e8c-c784-401f-9b7a-f16410260485" providerId="ADAL" clId="{EE7646AB-38A0-4E40-B94C-D00E788A3DDB}" dt="2024-01-23T23:19:08.157" v="1" actId="478"/>
          <ac:picMkLst>
            <pc:docMk/>
            <pc:sldMk cId="1559824563" sldId="263"/>
            <ac:picMk id="7" creationId="{D397B711-70FB-C76D-BAF6-21906575E2F9}"/>
          </ac:picMkLst>
        </pc:picChg>
      </pc:sldChg>
      <pc:sldChg chg="addSp delSp modSp add mod setBg">
        <pc:chgData name="Jen Hartman" userId="f8833e8c-c784-401f-9b7a-f16410260485" providerId="ADAL" clId="{EE7646AB-38A0-4E40-B94C-D00E788A3DDB}" dt="2024-01-28T20:33:02.359" v="145" actId="692"/>
        <pc:sldMkLst>
          <pc:docMk/>
          <pc:sldMk cId="2561334096" sldId="264"/>
        </pc:sldMkLst>
        <pc:spChg chg="add mod">
          <ac:chgData name="Jen Hartman" userId="f8833e8c-c784-401f-9b7a-f16410260485" providerId="ADAL" clId="{EE7646AB-38A0-4E40-B94C-D00E788A3DDB}" dt="2024-01-28T20:28:43.125" v="115" actId="1076"/>
          <ac:spMkLst>
            <pc:docMk/>
            <pc:sldMk cId="2561334096" sldId="264"/>
            <ac:spMk id="11" creationId="{7726BF4F-54E4-9EAB-E52F-BC61B4C29CF9}"/>
          </ac:spMkLst>
        </pc:spChg>
        <pc:spChg chg="add mod">
          <ac:chgData name="Jen Hartman" userId="f8833e8c-c784-401f-9b7a-f16410260485" providerId="ADAL" clId="{EE7646AB-38A0-4E40-B94C-D00E788A3DDB}" dt="2024-01-28T20:29:20.941" v="118" actId="688"/>
          <ac:spMkLst>
            <pc:docMk/>
            <pc:sldMk cId="2561334096" sldId="264"/>
            <ac:spMk id="12" creationId="{7AF61B22-A83E-E2C0-CB9D-81681D2C2578}"/>
          </ac:spMkLst>
        </pc:spChg>
        <pc:spChg chg="add mod">
          <ac:chgData name="Jen Hartman" userId="f8833e8c-c784-401f-9b7a-f16410260485" providerId="ADAL" clId="{EE7646AB-38A0-4E40-B94C-D00E788A3DDB}" dt="2024-01-28T20:29:35.845" v="120" actId="1076"/>
          <ac:spMkLst>
            <pc:docMk/>
            <pc:sldMk cId="2561334096" sldId="264"/>
            <ac:spMk id="13" creationId="{C500CF0E-EA10-B199-4D62-1766B67515DE}"/>
          </ac:spMkLst>
        </pc:spChg>
        <pc:spChg chg="add mod">
          <ac:chgData name="Jen Hartman" userId="f8833e8c-c784-401f-9b7a-f16410260485" providerId="ADAL" clId="{EE7646AB-38A0-4E40-B94C-D00E788A3DDB}" dt="2024-01-28T20:29:51.249" v="123" actId="688"/>
          <ac:spMkLst>
            <pc:docMk/>
            <pc:sldMk cId="2561334096" sldId="264"/>
            <ac:spMk id="14" creationId="{AE0CE440-F057-3E30-1F53-935AC9203D9E}"/>
          </ac:spMkLst>
        </pc:spChg>
        <pc:spChg chg="add mod">
          <ac:chgData name="Jen Hartman" userId="f8833e8c-c784-401f-9b7a-f16410260485" providerId="ADAL" clId="{EE7646AB-38A0-4E40-B94C-D00E788A3DDB}" dt="2024-01-28T20:30:17.895" v="124"/>
          <ac:spMkLst>
            <pc:docMk/>
            <pc:sldMk cId="2561334096" sldId="264"/>
            <ac:spMk id="16" creationId="{DD727619-D1D7-7A17-6623-57F6E8E254A9}"/>
          </ac:spMkLst>
        </pc:spChg>
        <pc:spChg chg="add mod">
          <ac:chgData name="Jen Hartman" userId="f8833e8c-c784-401f-9b7a-f16410260485" providerId="ADAL" clId="{EE7646AB-38A0-4E40-B94C-D00E788A3DDB}" dt="2024-01-28T20:30:38.590" v="125"/>
          <ac:spMkLst>
            <pc:docMk/>
            <pc:sldMk cId="2561334096" sldId="264"/>
            <ac:spMk id="18" creationId="{FF83947C-B2B1-3000-777F-CBB2F09276C6}"/>
          </ac:spMkLst>
        </pc:spChg>
        <pc:spChg chg="add mod">
          <ac:chgData name="Jen Hartman" userId="f8833e8c-c784-401f-9b7a-f16410260485" providerId="ADAL" clId="{EE7646AB-38A0-4E40-B94C-D00E788A3DDB}" dt="2024-01-28T20:32:38.913" v="143" actId="692"/>
          <ac:spMkLst>
            <pc:docMk/>
            <pc:sldMk cId="2561334096" sldId="264"/>
            <ac:spMk id="20" creationId="{61C66235-89C7-2883-197F-32502CE7F9D4}"/>
          </ac:spMkLst>
        </pc:spChg>
        <pc:spChg chg="add mod">
          <ac:chgData name="Jen Hartman" userId="f8833e8c-c784-401f-9b7a-f16410260485" providerId="ADAL" clId="{EE7646AB-38A0-4E40-B94C-D00E788A3DDB}" dt="2024-01-28T20:32:46.121" v="144" actId="692"/>
          <ac:spMkLst>
            <pc:docMk/>
            <pc:sldMk cId="2561334096" sldId="264"/>
            <ac:spMk id="21" creationId="{7A38992C-C34D-0E38-B940-3637EAFF2708}"/>
          </ac:spMkLst>
        </pc:spChg>
        <pc:spChg chg="add mod">
          <ac:chgData name="Jen Hartman" userId="f8833e8c-c784-401f-9b7a-f16410260485" providerId="ADAL" clId="{EE7646AB-38A0-4E40-B94C-D00E788A3DDB}" dt="2024-01-28T20:33:02.359" v="145" actId="692"/>
          <ac:spMkLst>
            <pc:docMk/>
            <pc:sldMk cId="2561334096" sldId="264"/>
            <ac:spMk id="22" creationId="{3266F3F8-4ECA-091D-AD35-ADA587611EDF}"/>
          </ac:spMkLst>
        </pc:spChg>
        <pc:spChg chg="add mod">
          <ac:chgData name="Jen Hartman" userId="f8833e8c-c784-401f-9b7a-f16410260485" providerId="ADAL" clId="{EE7646AB-38A0-4E40-B94C-D00E788A3DDB}" dt="2024-01-28T20:32:30.808" v="142" actId="692"/>
          <ac:spMkLst>
            <pc:docMk/>
            <pc:sldMk cId="2561334096" sldId="264"/>
            <ac:spMk id="23" creationId="{0064E82C-DB5A-D9F0-22BF-D08520D56723}"/>
          </ac:spMkLst>
        </pc:spChg>
        <pc:picChg chg="add mod ord">
          <ac:chgData name="Jen Hartman" userId="f8833e8c-c784-401f-9b7a-f16410260485" providerId="ADAL" clId="{EE7646AB-38A0-4E40-B94C-D00E788A3DDB}" dt="2024-01-28T20:27:42.574" v="110" actId="26606"/>
          <ac:picMkLst>
            <pc:docMk/>
            <pc:sldMk cId="2561334096" sldId="264"/>
            <ac:picMk id="3" creationId="{13557ECC-F000-4C0A-8434-2EC934EC3620}"/>
          </ac:picMkLst>
        </pc:picChg>
        <pc:picChg chg="del">
          <ac:chgData name="Jen Hartman" userId="f8833e8c-c784-401f-9b7a-f16410260485" providerId="ADAL" clId="{EE7646AB-38A0-4E40-B94C-D00E788A3DDB}" dt="2024-01-28T20:24:59.437" v="80" actId="478"/>
          <ac:picMkLst>
            <pc:docMk/>
            <pc:sldMk cId="2561334096" sldId="264"/>
            <ac:picMk id="4" creationId="{A1481870-A448-B057-BA0D-BEB7E959D7B7}"/>
          </ac:picMkLst>
        </pc:picChg>
        <pc:picChg chg="add mod">
          <ac:chgData name="Jen Hartman" userId="f8833e8c-c784-401f-9b7a-f16410260485" providerId="ADAL" clId="{EE7646AB-38A0-4E40-B94C-D00E788A3DDB}" dt="2024-01-28T20:27:42.574" v="110" actId="26606"/>
          <ac:picMkLst>
            <pc:docMk/>
            <pc:sldMk cId="2561334096" sldId="264"/>
            <ac:picMk id="6" creationId="{F96F3C68-83DF-1E87-5AEB-1B34CB4A086B}"/>
          </ac:picMkLst>
        </pc:picChg>
        <pc:picChg chg="add mod">
          <ac:chgData name="Jen Hartman" userId="f8833e8c-c784-401f-9b7a-f16410260485" providerId="ADAL" clId="{EE7646AB-38A0-4E40-B94C-D00E788A3DDB}" dt="2024-01-28T20:27:42.574" v="110" actId="26606"/>
          <ac:picMkLst>
            <pc:docMk/>
            <pc:sldMk cId="2561334096" sldId="264"/>
            <ac:picMk id="8" creationId="{9ACBB003-3627-0593-DA5E-FAD6BC10CACD}"/>
          </ac:picMkLst>
        </pc:picChg>
        <pc:picChg chg="add mod">
          <ac:chgData name="Jen Hartman" userId="f8833e8c-c784-401f-9b7a-f16410260485" providerId="ADAL" clId="{EE7646AB-38A0-4E40-B94C-D00E788A3DDB}" dt="2024-01-28T20:32:19.993" v="141" actId="692"/>
          <ac:picMkLst>
            <pc:docMk/>
            <pc:sldMk cId="2561334096" sldId="264"/>
            <ac:picMk id="10" creationId="{A894EBF5-4CCB-DC14-D9D6-154FD164C187}"/>
          </ac:picMkLst>
        </pc:picChg>
        <pc:cxnChg chg="add">
          <ac:chgData name="Jen Hartman" userId="f8833e8c-c784-401f-9b7a-f16410260485" providerId="ADAL" clId="{EE7646AB-38A0-4E40-B94C-D00E788A3DDB}" dt="2024-01-28T20:27:42.574" v="110" actId="26606"/>
          <ac:cxnSpMkLst>
            <pc:docMk/>
            <pc:sldMk cId="2561334096" sldId="264"/>
            <ac:cxnSpMk id="15" creationId="{50DA1EB8-87CF-4588-A1FD-4756F9A28F6B}"/>
          </ac:cxnSpMkLst>
        </pc:cxnChg>
        <pc:cxnChg chg="add">
          <ac:chgData name="Jen Hartman" userId="f8833e8c-c784-401f-9b7a-f16410260485" providerId="ADAL" clId="{EE7646AB-38A0-4E40-B94C-D00E788A3DDB}" dt="2024-01-28T20:27:42.574" v="110" actId="26606"/>
          <ac:cxnSpMkLst>
            <pc:docMk/>
            <pc:sldMk cId="2561334096" sldId="264"/>
            <ac:cxnSpMk id="17" creationId="{D7A4E378-EA57-47B9-B1EB-58B998F6CFFB}"/>
          </ac:cxnSpMkLst>
        </pc:cxnChg>
        <pc:cxnChg chg="add">
          <ac:chgData name="Jen Hartman" userId="f8833e8c-c784-401f-9b7a-f16410260485" providerId="ADAL" clId="{EE7646AB-38A0-4E40-B94C-D00E788A3DDB}" dt="2024-01-28T20:27:42.574" v="110" actId="26606"/>
          <ac:cxnSpMkLst>
            <pc:docMk/>
            <pc:sldMk cId="2561334096" sldId="264"/>
            <ac:cxnSpMk id="19" creationId="{D2B31ED6-76F0-425A-9A41-C947AEF9C145}"/>
          </ac:cxnSpMkLst>
        </pc:cxnChg>
      </pc:sldChg>
      <pc:sldChg chg="addSp delSp modSp mod setBg">
        <pc:chgData name="Jen Hartman" userId="f8833e8c-c784-401f-9b7a-f16410260485" providerId="ADAL" clId="{EE7646AB-38A0-4E40-B94C-D00E788A3DDB}" dt="2024-01-28T20:37:05.107" v="185"/>
        <pc:sldMkLst>
          <pc:docMk/>
          <pc:sldMk cId="2496121222" sldId="265"/>
        </pc:sldMkLst>
        <pc:spChg chg="add mod">
          <ac:chgData name="Jen Hartman" userId="f8833e8c-c784-401f-9b7a-f16410260485" providerId="ADAL" clId="{EE7646AB-38A0-4E40-B94C-D00E788A3DDB}" dt="2024-01-28T20:36:05.627" v="183" actId="122"/>
          <ac:spMkLst>
            <pc:docMk/>
            <pc:sldMk cId="2496121222" sldId="265"/>
            <ac:spMk id="2" creationId="{94004523-DC5A-4DB7-CD4E-2AFC2364B94F}"/>
          </ac:spMkLst>
        </pc:spChg>
        <pc:picChg chg="del">
          <ac:chgData name="Jen Hartman" userId="f8833e8c-c784-401f-9b7a-f16410260485" providerId="ADAL" clId="{EE7646AB-38A0-4E40-B94C-D00E788A3DDB}" dt="2024-01-28T20:35:22.604" v="146" actId="478"/>
          <ac:picMkLst>
            <pc:docMk/>
            <pc:sldMk cId="2496121222" sldId="265"/>
            <ac:picMk id="4" creationId="{A1481870-A448-B057-BA0D-BEB7E959D7B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3CA4-4C91-45C8-B045-6C1A45A9905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84850-189F-4DF1-8742-2E7C217FFF4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42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3CA4-4C91-45C8-B045-6C1A45A9905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84850-189F-4DF1-8742-2E7C217FF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89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3CA4-4C91-45C8-B045-6C1A45A9905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84850-189F-4DF1-8742-2E7C217FF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9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3CA4-4C91-45C8-B045-6C1A45A9905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84850-189F-4DF1-8742-2E7C217FF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5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3CA4-4C91-45C8-B045-6C1A45A9905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84850-189F-4DF1-8742-2E7C217FFF4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43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3CA4-4C91-45C8-B045-6C1A45A9905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84850-189F-4DF1-8742-2E7C217FF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3CA4-4C91-45C8-B045-6C1A45A9905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84850-189F-4DF1-8742-2E7C217FF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7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3CA4-4C91-45C8-B045-6C1A45A9905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84850-189F-4DF1-8742-2E7C217FF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5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3CA4-4C91-45C8-B045-6C1A45A9905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84850-189F-4DF1-8742-2E7C217FF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03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9613CA4-4C91-45C8-B045-6C1A45A9905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3184850-189F-4DF1-8742-2E7C217FF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6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3CA4-4C91-45C8-B045-6C1A45A9905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84850-189F-4DF1-8742-2E7C217FF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32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9613CA4-4C91-45C8-B045-6C1A45A9905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3184850-189F-4DF1-8742-2E7C217FFF4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66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bg1"/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E69A-CFB0-DCB5-561D-ABE508ABB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9678988" cy="3673474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Hartman -2000 Bayard Ave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E2950-3713-4D8E-E9E6-7AB00BC08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1" y="4648198"/>
            <a:ext cx="9310393" cy="11430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Town of Dewey Beach – Board of Adjustments meeting</a:t>
            </a: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January 29, 2024</a:t>
            </a:r>
          </a:p>
        </p:txBody>
      </p:sp>
    </p:spTree>
    <p:extLst>
      <p:ext uri="{BB962C8B-B14F-4D97-AF65-F5344CB8AC3E}">
        <p14:creationId xmlns:p14="http://schemas.microsoft.com/office/powerpoint/2010/main" val="539785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5C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sitting at a bar&#10;&#10;Description automatically generated">
            <a:extLst>
              <a:ext uri="{FF2B5EF4-FFF2-40B4-BE49-F238E27FC236}">
                <a16:creationId xmlns:a16="http://schemas.microsoft.com/office/drawing/2014/main" id="{FB6BECAE-3995-52A6-64E0-DB1F6C8C4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hild holding a paddle and a kayak on a beach&#10;&#10;Description automatically generated">
            <a:extLst>
              <a:ext uri="{FF2B5EF4-FFF2-40B4-BE49-F238E27FC236}">
                <a16:creationId xmlns:a16="http://schemas.microsoft.com/office/drawing/2014/main" id="{1C47A105-F417-D79A-6110-286FEAFDD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3819656"/>
            <a:ext cx="3104943" cy="232870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jumping in the air&#10;&#10;Description automatically generated">
            <a:extLst>
              <a:ext uri="{FF2B5EF4-FFF2-40B4-BE49-F238E27FC236}">
                <a16:creationId xmlns:a16="http://schemas.microsoft.com/office/drawing/2014/main" id="{5257170B-AA85-5796-A8E1-35DC222D7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981009"/>
            <a:ext cx="3252903" cy="491004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around a fire on a beach&#10;&#10;Description automatically generated">
            <a:extLst>
              <a:ext uri="{FF2B5EF4-FFF2-40B4-BE49-F238E27FC236}">
                <a16:creationId xmlns:a16="http://schemas.microsoft.com/office/drawing/2014/main" id="{71DB5766-5CF9-E115-2258-F60686E15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1260175"/>
            <a:ext cx="3252903" cy="435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65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sitting in chairs at a beach&#10;&#10;Description automatically generated">
            <a:extLst>
              <a:ext uri="{FF2B5EF4-FFF2-40B4-BE49-F238E27FC236}">
                <a16:creationId xmlns:a16="http://schemas.microsoft.com/office/drawing/2014/main" id="{6E431D89-DABC-D324-D072-5240BF0EB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83" y="832900"/>
            <a:ext cx="1647311" cy="3108770"/>
          </a:xfrm>
          <a:prstGeom prst="rect">
            <a:avLst/>
          </a:prstGeom>
        </p:spPr>
      </p:pic>
      <p:pic>
        <p:nvPicPr>
          <p:cNvPr id="15" name="Picture 14" descr="A person and person holding drinks&#10;&#10;Description automatically generated">
            <a:extLst>
              <a:ext uri="{FF2B5EF4-FFF2-40B4-BE49-F238E27FC236}">
                <a16:creationId xmlns:a16="http://schemas.microsoft.com/office/drawing/2014/main" id="{519A6523-557F-D372-DAFB-51BB03C8A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34" y="3426458"/>
            <a:ext cx="1299432" cy="2452262"/>
          </a:xfrm>
          <a:prstGeom prst="rect">
            <a:avLst/>
          </a:prstGeom>
        </p:spPr>
      </p:pic>
      <p:pic>
        <p:nvPicPr>
          <p:cNvPr id="17" name="Picture 16" descr="A group of women sitting on grass&#10;&#10;Description automatically generated">
            <a:extLst>
              <a:ext uri="{FF2B5EF4-FFF2-40B4-BE49-F238E27FC236}">
                <a16:creationId xmlns:a16="http://schemas.microsoft.com/office/drawing/2014/main" id="{197ED13D-A4F6-364B-0566-8B9CAD106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411" y="843632"/>
            <a:ext cx="3095161" cy="2582827"/>
          </a:xfrm>
          <a:prstGeom prst="rect">
            <a:avLst/>
          </a:prstGeom>
        </p:spPr>
      </p:pic>
      <p:pic>
        <p:nvPicPr>
          <p:cNvPr id="20" name="Picture 19" descr="Two women smiling at the camera&#10;&#10;Description automatically generated">
            <a:extLst>
              <a:ext uri="{FF2B5EF4-FFF2-40B4-BE49-F238E27FC236}">
                <a16:creationId xmlns:a16="http://schemas.microsoft.com/office/drawing/2014/main" id="{AECEC763-F88A-A95E-16C2-0BE355EBF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10" y="832900"/>
            <a:ext cx="1723531" cy="3064055"/>
          </a:xfrm>
          <a:prstGeom prst="rect">
            <a:avLst/>
          </a:prstGeom>
        </p:spPr>
      </p:pic>
      <p:pic>
        <p:nvPicPr>
          <p:cNvPr id="22" name="Picture 21" descr="A child sitting at a table with lemonade&#10;&#10;Description automatically generated">
            <a:extLst>
              <a:ext uri="{FF2B5EF4-FFF2-40B4-BE49-F238E27FC236}">
                <a16:creationId xmlns:a16="http://schemas.microsoft.com/office/drawing/2014/main" id="{A5DB1976-60AF-A76F-EF04-1A6D8AFF4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80" y="3926122"/>
            <a:ext cx="1504807" cy="2017618"/>
          </a:xfrm>
          <a:prstGeom prst="rect">
            <a:avLst/>
          </a:prstGeom>
        </p:spPr>
      </p:pic>
      <p:pic>
        <p:nvPicPr>
          <p:cNvPr id="25" name="Picture 24" descr="A person sitting on a bench&#10;&#10;Description automatically generated">
            <a:extLst>
              <a:ext uri="{FF2B5EF4-FFF2-40B4-BE49-F238E27FC236}">
                <a16:creationId xmlns:a16="http://schemas.microsoft.com/office/drawing/2014/main" id="{1A85E63C-C841-5B1E-D83B-BCB61C60E9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47619" y="4040339"/>
            <a:ext cx="2298041" cy="1723531"/>
          </a:xfrm>
          <a:prstGeom prst="rect">
            <a:avLst/>
          </a:prstGeom>
        </p:spPr>
      </p:pic>
      <p:pic>
        <p:nvPicPr>
          <p:cNvPr id="27" name="Picture 26" descr="A person and person taking a selfie with a dog&#10;&#10;Description automatically generated">
            <a:extLst>
              <a:ext uri="{FF2B5EF4-FFF2-40B4-BE49-F238E27FC236}">
                <a16:creationId xmlns:a16="http://schemas.microsoft.com/office/drawing/2014/main" id="{C1AF6CD5-F94A-575B-5DA5-0E30695039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1282" y="1170704"/>
            <a:ext cx="2951291" cy="2213468"/>
          </a:xfrm>
          <a:prstGeom prst="rect">
            <a:avLst/>
          </a:prstGeom>
        </p:spPr>
      </p:pic>
      <p:pic>
        <p:nvPicPr>
          <p:cNvPr id="29" name="Picture 2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3B93B88-3ABE-4451-C36B-6326C1DE3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9896" y="3760044"/>
            <a:ext cx="2582827" cy="1937120"/>
          </a:xfrm>
          <a:prstGeom prst="rect">
            <a:avLst/>
          </a:prstGeom>
        </p:spPr>
      </p:pic>
      <p:pic>
        <p:nvPicPr>
          <p:cNvPr id="31" name="Picture 30" descr="A person standing in the dirt&#10;&#10;Description automatically generated">
            <a:extLst>
              <a:ext uri="{FF2B5EF4-FFF2-40B4-BE49-F238E27FC236}">
                <a16:creationId xmlns:a16="http://schemas.microsoft.com/office/drawing/2014/main" id="{F04D5895-39E7-0EA9-057E-90BA2C2E81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9481" y="4192472"/>
            <a:ext cx="2006411" cy="150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2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4294AEEC-CCEB-C36E-3651-FC7D1C1C0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8" r="-2" b="25266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13" name="Picture 12" descr="A person in a military uniform holding a hat&#10;&#10;Description automatically generated">
            <a:extLst>
              <a:ext uri="{FF2B5EF4-FFF2-40B4-BE49-F238E27FC236}">
                <a16:creationId xmlns:a16="http://schemas.microsoft.com/office/drawing/2014/main" id="{3C8E8E9F-3F06-B909-0789-0F2F865C2B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1713"/>
          <a:stretch/>
        </p:blipFill>
        <p:spPr>
          <a:xfrm>
            <a:off x="6189158" y="171716"/>
            <a:ext cx="5797883" cy="3167426"/>
          </a:xfrm>
          <a:prstGeom prst="rect">
            <a:avLst/>
          </a:prstGeom>
        </p:spPr>
      </p:pic>
      <p:pic>
        <p:nvPicPr>
          <p:cNvPr id="11" name="Picture 10" descr="A group of people smiling for a photo&#10;&#10;Description automatically generated">
            <a:extLst>
              <a:ext uri="{FF2B5EF4-FFF2-40B4-BE49-F238E27FC236}">
                <a16:creationId xmlns:a16="http://schemas.microsoft.com/office/drawing/2014/main" id="{E027449C-DF0A-3CCA-0E63-ACC32D61AA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5" r="-2" b="24622"/>
          <a:stretch/>
        </p:blipFill>
        <p:spPr>
          <a:xfrm rot="10800000">
            <a:off x="247008" y="3744200"/>
            <a:ext cx="4831982" cy="2322663"/>
          </a:xfrm>
          <a:prstGeom prst="rect">
            <a:avLst/>
          </a:prstGeom>
        </p:spPr>
      </p:pic>
      <p:pic>
        <p:nvPicPr>
          <p:cNvPr id="9" name="Picture 8" descr="A person and dog on a beach&#10;&#10;Description automatically generated">
            <a:extLst>
              <a:ext uri="{FF2B5EF4-FFF2-40B4-BE49-F238E27FC236}">
                <a16:creationId xmlns:a16="http://schemas.microsoft.com/office/drawing/2014/main" id="{5DB2672E-19FB-3B7F-227E-3ECC65AEA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0" r="43829" b="-1"/>
          <a:stretch/>
        </p:blipFill>
        <p:spPr>
          <a:xfrm rot="5400000">
            <a:off x="8182991" y="2428733"/>
            <a:ext cx="2440269" cy="5071203"/>
          </a:xfrm>
          <a:prstGeom prst="rect">
            <a:avLst/>
          </a:prstGeom>
        </p:spPr>
      </p:pic>
      <p:pic>
        <p:nvPicPr>
          <p:cNvPr id="5" name="Picture 4" descr="A tattoo on a person's arm&#10;&#10;Description automatically generated">
            <a:extLst>
              <a:ext uri="{FF2B5EF4-FFF2-40B4-BE49-F238E27FC236}">
                <a16:creationId xmlns:a16="http://schemas.microsoft.com/office/drawing/2014/main" id="{25C7143B-30A1-2844-A93D-A841C28827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122" y="5206388"/>
            <a:ext cx="1401444" cy="978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6A1CDD-B017-21C1-B52A-52840BCAB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4473" y="3518858"/>
            <a:ext cx="1401444" cy="15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19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506ED4-32CD-43AB-B344-A53FEC3B8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90AAD3-E6EC-436A-BA4C-86970DE3D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dog sitting on a beach&#10;&#10;Description automatically generated">
            <a:extLst>
              <a:ext uri="{FF2B5EF4-FFF2-40B4-BE49-F238E27FC236}">
                <a16:creationId xmlns:a16="http://schemas.microsoft.com/office/drawing/2014/main" id="{7BF2C00D-A5FC-4480-422E-674FF87FB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 descr="A group of people sitting on a boat&#10;&#10;Description automatically generated">
            <a:extLst>
              <a:ext uri="{FF2B5EF4-FFF2-40B4-BE49-F238E27FC236}">
                <a16:creationId xmlns:a16="http://schemas.microsoft.com/office/drawing/2014/main" id="{3D3B4FF7-73F6-C257-1A6C-DBF1ED17C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5715000" y="381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30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flooded street with a building and chairs&#10;&#10;Description automatically generated with medium confidence">
            <a:extLst>
              <a:ext uri="{FF2B5EF4-FFF2-40B4-BE49-F238E27FC236}">
                <a16:creationId xmlns:a16="http://schemas.microsoft.com/office/drawing/2014/main" id="{C889D8E4-FC42-913B-9C59-7A5452C58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2151"/>
          <a:stretch/>
        </p:blipFill>
        <p:spPr>
          <a:xfrm rot="5400000">
            <a:off x="-1160931" y="1524195"/>
            <a:ext cx="6524936" cy="3809612"/>
          </a:xfrm>
          <a:prstGeom prst="rect">
            <a:avLst/>
          </a:prstGeom>
        </p:spPr>
      </p:pic>
      <p:pic>
        <p:nvPicPr>
          <p:cNvPr id="7" name="Picture 6" descr="A red arrow on a wet street&#10;&#10;Description automatically generated">
            <a:extLst>
              <a:ext uri="{FF2B5EF4-FFF2-40B4-BE49-F238E27FC236}">
                <a16:creationId xmlns:a16="http://schemas.microsoft.com/office/drawing/2014/main" id="{D397B711-70FB-C76D-BAF6-21906575E2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6" r="2" b="12420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8" name="Picture 7" descr="A dog running in front of a house&#10;&#10;Description automatically generated">
            <a:extLst>
              <a:ext uri="{FF2B5EF4-FFF2-40B4-BE49-F238E27FC236}">
                <a16:creationId xmlns:a16="http://schemas.microsoft.com/office/drawing/2014/main" id="{F7815B32-0D63-FFAB-BD0B-53789E5DE8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2" b="5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3" name="Picture 2" descr="A driveway with a white garage door&#10;&#10;Description automatically generated">
            <a:extLst>
              <a:ext uri="{FF2B5EF4-FFF2-40B4-BE49-F238E27FC236}">
                <a16:creationId xmlns:a16="http://schemas.microsoft.com/office/drawing/2014/main" id="{C284AA57-3C20-1FAE-3851-870FF91CAD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5" r="1" b="45225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47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481870-A448-B057-BA0D-BEB7E959D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941"/>
            <a:ext cx="12192000" cy="564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24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ouse with a blue roof&#10;&#10;Description automatically generated">
            <a:extLst>
              <a:ext uri="{FF2B5EF4-FFF2-40B4-BE49-F238E27FC236}">
                <a16:creationId xmlns:a16="http://schemas.microsoft.com/office/drawing/2014/main" id="{F96F3C68-83DF-1E87-5AEB-1B34CB4A0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12" y="2145767"/>
            <a:ext cx="3413760" cy="256032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9ACBB003-3627-0593-DA5E-FAD6BC10C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7911" y="2145767"/>
            <a:ext cx="3413760" cy="256032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van parked in front of a house&#10;&#10;Description automatically generated">
            <a:extLst>
              <a:ext uri="{FF2B5EF4-FFF2-40B4-BE49-F238E27FC236}">
                <a16:creationId xmlns:a16="http://schemas.microsoft.com/office/drawing/2014/main" id="{13557ECC-F000-4C0A-8434-2EC934EC3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9006" y="2145767"/>
            <a:ext cx="3413760" cy="256032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street with houses and trees&#10;&#10;Description automatically generated">
            <a:extLst>
              <a:ext uri="{FF2B5EF4-FFF2-40B4-BE49-F238E27FC236}">
                <a16:creationId xmlns:a16="http://schemas.microsoft.com/office/drawing/2014/main" id="{A894EBF5-4CCB-DC14-D9D6-154FD164C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3942" y="2145767"/>
            <a:ext cx="3413760" cy="256032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7726BF4F-54E4-9EAB-E52F-BC61B4C29CF9}"/>
              </a:ext>
            </a:extLst>
          </p:cNvPr>
          <p:cNvSpPr/>
          <p:nvPr/>
        </p:nvSpPr>
        <p:spPr>
          <a:xfrm>
            <a:off x="548421" y="3689496"/>
            <a:ext cx="820267" cy="26134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AF61B22-A83E-E2C0-CB9D-81681D2C2578}"/>
              </a:ext>
            </a:extLst>
          </p:cNvPr>
          <p:cNvSpPr/>
          <p:nvPr/>
        </p:nvSpPr>
        <p:spPr>
          <a:xfrm rot="5400000">
            <a:off x="3973447" y="2502194"/>
            <a:ext cx="820267" cy="26134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500CF0E-EA10-B199-4D62-1766B67515DE}"/>
              </a:ext>
            </a:extLst>
          </p:cNvPr>
          <p:cNvSpPr/>
          <p:nvPr/>
        </p:nvSpPr>
        <p:spPr>
          <a:xfrm>
            <a:off x="6946829" y="3950845"/>
            <a:ext cx="820267" cy="26134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E0CE440-F057-3E30-1F53-935AC9203D9E}"/>
              </a:ext>
            </a:extLst>
          </p:cNvPr>
          <p:cNvSpPr/>
          <p:nvPr/>
        </p:nvSpPr>
        <p:spPr>
          <a:xfrm rot="10800000">
            <a:off x="10400822" y="3428147"/>
            <a:ext cx="820267" cy="26134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1C66235-89C7-2883-197F-32502CE7F9D4}"/>
              </a:ext>
            </a:extLst>
          </p:cNvPr>
          <p:cNvSpPr/>
          <p:nvPr/>
        </p:nvSpPr>
        <p:spPr>
          <a:xfrm>
            <a:off x="6450725" y="2753834"/>
            <a:ext cx="1757610" cy="116511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A38992C-C34D-0E38-B940-3637EAFF2708}"/>
              </a:ext>
            </a:extLst>
          </p:cNvPr>
          <p:cNvSpPr/>
          <p:nvPr/>
        </p:nvSpPr>
        <p:spPr>
          <a:xfrm>
            <a:off x="4636138" y="2668772"/>
            <a:ext cx="1423364" cy="102072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266F3F8-4ECA-091D-AD35-ADA587611EDF}"/>
              </a:ext>
            </a:extLst>
          </p:cNvPr>
          <p:cNvSpPr/>
          <p:nvPr/>
        </p:nvSpPr>
        <p:spPr>
          <a:xfrm>
            <a:off x="555617" y="2659934"/>
            <a:ext cx="1488771" cy="115040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64E82C-DB5A-D9F0-22BF-D08520D56723}"/>
              </a:ext>
            </a:extLst>
          </p:cNvPr>
          <p:cNvSpPr/>
          <p:nvPr/>
        </p:nvSpPr>
        <p:spPr>
          <a:xfrm>
            <a:off x="9912167" y="2327638"/>
            <a:ext cx="1724216" cy="10982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34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bg1"/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04523-DC5A-4DB7-CD4E-2AFC2364B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506" y="685799"/>
            <a:ext cx="9678988" cy="3673474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tx2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9612122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5784</TotalTime>
  <Words>21</Words>
  <Application>Microsoft Office PowerPoint</Application>
  <PresentationFormat>Widescreen</PresentationFormat>
  <Paragraphs>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Calibri Light</vt:lpstr>
      <vt:lpstr>Retrospect</vt:lpstr>
      <vt:lpstr>Hartman -2000 Bayard Ave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Hartman -2000 Bayard Ave </dc:title>
  <dc:creator>Jen Hartman</dc:creator>
  <cp:lastModifiedBy>Jen Hartman</cp:lastModifiedBy>
  <cp:revision>1</cp:revision>
  <dcterms:created xsi:type="dcterms:W3CDTF">2024-01-23T22:25:34Z</dcterms:created>
  <dcterms:modified xsi:type="dcterms:W3CDTF">2024-01-29T16:41:30Z</dcterms:modified>
</cp:coreProperties>
</file>