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147379890" r:id="rId2"/>
    <p:sldId id="2147379947" r:id="rId3"/>
    <p:sldId id="2147379871" r:id="rId4"/>
    <p:sldId id="2147379946" r:id="rId5"/>
    <p:sldId id="214737991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8D009-C639-4F3F-9125-55F751DC7050}" v="4" dt="2024-07-02T15:24:55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1E88B-B966-8744-87EB-C1D1168A482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68F591-3AC3-3546-A616-DC002D09E2A8}">
      <dgm:prSet phldrT="[Text]" custT="1"/>
      <dgm:spPr>
        <a:solidFill>
          <a:schemeClr val="accent4">
            <a:alpha val="95392"/>
          </a:schemeClr>
        </a:solidFill>
        <a:ln>
          <a:noFill/>
        </a:ln>
      </dgm:spPr>
      <dgm:t>
        <a:bodyPr lIns="91440" tIns="548640" rIns="0" bIns="731520"/>
        <a:lstStyle/>
        <a:p>
          <a:pPr algn="l"/>
          <a:r>
            <a:rPr lang="en-US" sz="2800">
              <a:solidFill>
                <a:schemeClr val="bg1"/>
              </a:solidFill>
              <a:latin typeface="Nunito Sans" panose="00000500000000000000" pitchFamily="2" charset="0"/>
            </a:rPr>
            <a:t>Penalty Avoidance</a:t>
          </a:r>
          <a:endParaRPr lang="en-US" sz="2800"/>
        </a:p>
      </dgm:t>
    </dgm:pt>
    <dgm:pt modelId="{D867FF47-6122-A94A-B7A8-291D777CC1CD}" type="parTrans" cxnId="{22D94AF0-3608-D142-AAFE-DF9ED917096D}">
      <dgm:prSet/>
      <dgm:spPr/>
      <dgm:t>
        <a:bodyPr/>
        <a:lstStyle/>
        <a:p>
          <a:endParaRPr lang="en-US"/>
        </a:p>
      </dgm:t>
    </dgm:pt>
    <dgm:pt modelId="{EE6E84EF-ABA8-854F-8031-EE689CF67319}" type="sibTrans" cxnId="{22D94AF0-3608-D142-AAFE-DF9ED917096D}">
      <dgm:prSet/>
      <dgm:spPr/>
      <dgm:t>
        <a:bodyPr/>
        <a:lstStyle/>
        <a:p>
          <a:endParaRPr lang="en-US"/>
        </a:p>
      </dgm:t>
    </dgm:pt>
    <dgm:pt modelId="{E8032DBD-A412-364F-97FC-8450123CFC4A}">
      <dgm:prSet phldrT="[Text]" custT="1"/>
      <dgm:spPr>
        <a:solidFill>
          <a:schemeClr val="accent3">
            <a:alpha val="72000"/>
          </a:schemeClr>
        </a:solidFill>
        <a:ln>
          <a:noFill/>
        </a:ln>
      </dgm:spPr>
      <dgm:t>
        <a:bodyPr lIns="182880"/>
        <a:lstStyle/>
        <a:p>
          <a:r>
            <a:rPr lang="en-US" sz="2800" dirty="0">
              <a:solidFill>
                <a:schemeClr val="bg1"/>
              </a:solidFill>
            </a:rPr>
            <a:t>New </a:t>
          </a:r>
          <a:r>
            <a:rPr lang="en-US" sz="2800" spc="-100" baseline="0" dirty="0">
              <a:solidFill>
                <a:schemeClr val="bg1"/>
              </a:solidFill>
            </a:rPr>
            <a:t>Opportunities</a:t>
          </a:r>
        </a:p>
      </dgm:t>
    </dgm:pt>
    <dgm:pt modelId="{4DB0E530-6D85-DF4E-A891-064A53F01B13}" type="parTrans" cxnId="{649E79B3-8AAC-7642-876F-39473458B49F}">
      <dgm:prSet/>
      <dgm:spPr/>
      <dgm:t>
        <a:bodyPr/>
        <a:lstStyle/>
        <a:p>
          <a:endParaRPr lang="en-US"/>
        </a:p>
      </dgm:t>
    </dgm:pt>
    <dgm:pt modelId="{5FD31709-3256-6F43-9AF9-73A064AE6C20}" type="sibTrans" cxnId="{649E79B3-8AAC-7642-876F-39473458B49F}">
      <dgm:prSet/>
      <dgm:spPr/>
      <dgm:t>
        <a:bodyPr/>
        <a:lstStyle/>
        <a:p>
          <a:endParaRPr lang="en-US"/>
        </a:p>
      </dgm:t>
    </dgm:pt>
    <dgm:pt modelId="{F1A7FDB8-D2D1-3042-A16A-7F043F0C26CF}">
      <dgm:prSet custT="1"/>
      <dgm:spPr>
        <a:solidFill>
          <a:schemeClr val="accent3">
            <a:alpha val="72000"/>
          </a:schemeClr>
        </a:solidFill>
        <a:ln>
          <a:noFill/>
        </a:ln>
      </dgm:spPr>
      <dgm:t>
        <a:bodyPr lIns="182880"/>
        <a:lstStyle/>
        <a:p>
          <a:r>
            <a:rPr lang="en-US" sz="1200" dirty="0">
              <a:solidFill>
                <a:schemeClr val="bg1"/>
              </a:solidFill>
            </a:rPr>
            <a:t>Eliminate Costs to Free Up Money to Invest in Growth</a:t>
          </a:r>
        </a:p>
      </dgm:t>
    </dgm:pt>
    <dgm:pt modelId="{9879BD49-143A-1E48-A809-FB162BFB732C}" type="parTrans" cxnId="{B0888244-CB56-5F49-870E-B3EEE127509E}">
      <dgm:prSet/>
      <dgm:spPr/>
      <dgm:t>
        <a:bodyPr/>
        <a:lstStyle/>
        <a:p>
          <a:endParaRPr lang="en-US"/>
        </a:p>
      </dgm:t>
    </dgm:pt>
    <dgm:pt modelId="{68D7E0C3-6B27-A949-A506-7DE4FE628BE0}" type="sibTrans" cxnId="{B0888244-CB56-5F49-870E-B3EEE127509E}">
      <dgm:prSet/>
      <dgm:spPr/>
      <dgm:t>
        <a:bodyPr/>
        <a:lstStyle/>
        <a:p>
          <a:endParaRPr lang="en-US"/>
        </a:p>
      </dgm:t>
    </dgm:pt>
    <dgm:pt modelId="{FB9E5D88-67FA-6B4D-8634-AA726E6F8330}">
      <dgm:prSet custT="1"/>
      <dgm:spPr>
        <a:solidFill>
          <a:schemeClr val="accent2">
            <a:alpha val="72000"/>
          </a:schemeClr>
        </a:solidFill>
        <a:ln>
          <a:noFill/>
        </a:ln>
      </dgm:spPr>
      <dgm:t>
        <a:bodyPr lIns="274320"/>
        <a:lstStyle/>
        <a:p>
          <a:r>
            <a:rPr lang="en-US" sz="2800" spc="-100" baseline="0">
              <a:solidFill>
                <a:schemeClr val="bg1"/>
              </a:solidFill>
            </a:rPr>
            <a:t>Operational</a:t>
          </a:r>
          <a:r>
            <a:rPr lang="en-US" sz="2800" spc="-100">
              <a:solidFill>
                <a:schemeClr val="bg1"/>
              </a:solidFill>
            </a:rPr>
            <a:t> </a:t>
          </a:r>
          <a:r>
            <a:rPr lang="en-US" sz="2800">
              <a:solidFill>
                <a:schemeClr val="bg1"/>
              </a:solidFill>
            </a:rPr>
            <a:t>Savings</a:t>
          </a:r>
        </a:p>
      </dgm:t>
    </dgm:pt>
    <dgm:pt modelId="{7D25E869-2E80-B747-B63A-64DCDAC32BFD}" type="parTrans" cxnId="{E66859BD-047D-D547-B288-EE4D29AFE951}">
      <dgm:prSet/>
      <dgm:spPr/>
      <dgm:t>
        <a:bodyPr/>
        <a:lstStyle/>
        <a:p>
          <a:endParaRPr lang="en-US"/>
        </a:p>
      </dgm:t>
    </dgm:pt>
    <dgm:pt modelId="{0DADD5FD-D0F5-8D4E-9E30-00E26B8BA3AA}" type="sibTrans" cxnId="{E66859BD-047D-D547-B288-EE4D29AFE951}">
      <dgm:prSet/>
      <dgm:spPr/>
      <dgm:t>
        <a:bodyPr/>
        <a:lstStyle/>
        <a:p>
          <a:endParaRPr lang="en-US"/>
        </a:p>
      </dgm:t>
    </dgm:pt>
    <dgm:pt modelId="{E5D838AD-5F59-8648-9F8B-8A36CAA492AF}">
      <dgm:prSet custT="1"/>
      <dgm:spPr>
        <a:solidFill>
          <a:schemeClr val="accent2">
            <a:alpha val="72000"/>
          </a:schemeClr>
        </a:solidFill>
        <a:ln>
          <a:noFill/>
        </a:ln>
      </dgm:spPr>
      <dgm:t>
        <a:bodyPr lIns="274320"/>
        <a:lstStyle/>
        <a:p>
          <a:r>
            <a:rPr lang="en-US" sz="1200" dirty="0">
              <a:solidFill>
                <a:schemeClr val="bg1"/>
              </a:solidFill>
            </a:rPr>
            <a:t>Reduced Labor Costs</a:t>
          </a:r>
        </a:p>
      </dgm:t>
    </dgm:pt>
    <dgm:pt modelId="{202E5786-DFA6-8942-A013-0C9749A23869}" type="parTrans" cxnId="{82DAE14A-EAC2-D142-8B2E-159B029251B0}">
      <dgm:prSet/>
      <dgm:spPr/>
      <dgm:t>
        <a:bodyPr/>
        <a:lstStyle/>
        <a:p>
          <a:endParaRPr lang="en-US"/>
        </a:p>
      </dgm:t>
    </dgm:pt>
    <dgm:pt modelId="{0DB2C173-65B2-C747-8FD4-7FCF789090E6}" type="sibTrans" cxnId="{82DAE14A-EAC2-D142-8B2E-159B029251B0}">
      <dgm:prSet/>
      <dgm:spPr/>
      <dgm:t>
        <a:bodyPr/>
        <a:lstStyle/>
        <a:p>
          <a:endParaRPr lang="en-US"/>
        </a:p>
      </dgm:t>
    </dgm:pt>
    <dgm:pt modelId="{98685C74-BBFD-E642-9FEC-100FFE8DF200}">
      <dgm:prSet custT="1"/>
      <dgm:spPr>
        <a:solidFill>
          <a:schemeClr val="accent2">
            <a:alpha val="72000"/>
          </a:schemeClr>
        </a:solidFill>
        <a:ln>
          <a:noFill/>
        </a:ln>
      </dgm:spPr>
      <dgm:t>
        <a:bodyPr lIns="274320"/>
        <a:lstStyle/>
        <a:p>
          <a:r>
            <a:rPr lang="en-US" sz="1200" dirty="0">
              <a:solidFill>
                <a:schemeClr val="bg1"/>
              </a:solidFill>
            </a:rPr>
            <a:t>Less Unplanned Overtime</a:t>
          </a:r>
        </a:p>
      </dgm:t>
    </dgm:pt>
    <dgm:pt modelId="{210C4324-68F8-B346-AC9C-C40AF2BA86F7}" type="parTrans" cxnId="{F0204AFD-9415-A843-8C38-3365D5F4E10D}">
      <dgm:prSet/>
      <dgm:spPr/>
      <dgm:t>
        <a:bodyPr/>
        <a:lstStyle/>
        <a:p>
          <a:endParaRPr lang="en-US"/>
        </a:p>
      </dgm:t>
    </dgm:pt>
    <dgm:pt modelId="{0D1DB944-46C5-3144-BB65-E25BBE96B324}" type="sibTrans" cxnId="{F0204AFD-9415-A843-8C38-3365D5F4E10D}">
      <dgm:prSet/>
      <dgm:spPr/>
      <dgm:t>
        <a:bodyPr/>
        <a:lstStyle/>
        <a:p>
          <a:endParaRPr lang="en-US"/>
        </a:p>
      </dgm:t>
    </dgm:pt>
    <dgm:pt modelId="{6592A2CC-7D2D-424E-B356-549A4E4282C7}">
      <dgm:prSet custT="1"/>
      <dgm:spPr>
        <a:solidFill>
          <a:schemeClr val="accent2">
            <a:alpha val="72000"/>
          </a:schemeClr>
        </a:solidFill>
        <a:ln>
          <a:noFill/>
        </a:ln>
      </dgm:spPr>
      <dgm:t>
        <a:bodyPr lIns="274320"/>
        <a:lstStyle/>
        <a:p>
          <a:r>
            <a:rPr lang="en-US" sz="1200" dirty="0">
              <a:solidFill>
                <a:schemeClr val="bg1"/>
              </a:solidFill>
            </a:rPr>
            <a:t>Less Scheduling Effort/Cost</a:t>
          </a:r>
        </a:p>
      </dgm:t>
    </dgm:pt>
    <dgm:pt modelId="{03F87638-A642-F24A-9B8A-F93C81F201EA}" type="parTrans" cxnId="{488BC984-F0B3-A04C-8201-130A0125BCB6}">
      <dgm:prSet/>
      <dgm:spPr/>
      <dgm:t>
        <a:bodyPr/>
        <a:lstStyle/>
        <a:p>
          <a:endParaRPr lang="en-US"/>
        </a:p>
      </dgm:t>
    </dgm:pt>
    <dgm:pt modelId="{FCFB27A3-2865-6A48-94B0-A148AED6D6FF}" type="sibTrans" cxnId="{488BC984-F0B3-A04C-8201-130A0125BCB6}">
      <dgm:prSet/>
      <dgm:spPr/>
      <dgm:t>
        <a:bodyPr/>
        <a:lstStyle/>
        <a:p>
          <a:endParaRPr lang="en-US"/>
        </a:p>
      </dgm:t>
    </dgm:pt>
    <dgm:pt modelId="{CD0B40FF-F2AD-3C41-8754-7EF8DB306834}">
      <dgm:prSet custT="1"/>
      <dgm:spPr>
        <a:solidFill>
          <a:schemeClr val="accent2">
            <a:alpha val="72000"/>
          </a:schemeClr>
        </a:solidFill>
        <a:ln>
          <a:noFill/>
        </a:ln>
      </dgm:spPr>
      <dgm:t>
        <a:bodyPr lIns="274320"/>
        <a:lstStyle/>
        <a:p>
          <a:r>
            <a:rPr lang="en-US" sz="1200" dirty="0">
              <a:solidFill>
                <a:schemeClr val="bg1"/>
              </a:solidFill>
            </a:rPr>
            <a:t>Increased Employee Satisfaction</a:t>
          </a:r>
        </a:p>
      </dgm:t>
    </dgm:pt>
    <dgm:pt modelId="{DE245813-496B-1240-B369-3779725F9628}" type="parTrans" cxnId="{09510C1E-5E7E-CB4F-B816-74F6A155D56B}">
      <dgm:prSet/>
      <dgm:spPr/>
      <dgm:t>
        <a:bodyPr/>
        <a:lstStyle/>
        <a:p>
          <a:endParaRPr lang="en-US"/>
        </a:p>
      </dgm:t>
    </dgm:pt>
    <dgm:pt modelId="{1B0107F5-96BE-8E40-BAEB-BD43FBEAECBD}" type="sibTrans" cxnId="{09510C1E-5E7E-CB4F-B816-74F6A155D56B}">
      <dgm:prSet/>
      <dgm:spPr/>
      <dgm:t>
        <a:bodyPr/>
        <a:lstStyle/>
        <a:p>
          <a:endParaRPr lang="en-US"/>
        </a:p>
      </dgm:t>
    </dgm:pt>
    <dgm:pt modelId="{992D6B12-376A-3B4E-9C9C-07F467DD30D2}">
      <dgm:prSet phldrT="[Text]" custT="1"/>
      <dgm:spPr>
        <a:solidFill>
          <a:schemeClr val="accent4">
            <a:alpha val="95392"/>
          </a:schemeClr>
        </a:solidFill>
        <a:ln>
          <a:noFill/>
        </a:ln>
      </dgm:spPr>
      <dgm:t>
        <a:bodyPr bIns="731520"/>
        <a:lstStyle/>
        <a:p>
          <a:pPr algn="l"/>
          <a:r>
            <a:rPr lang="en-US" sz="1200" dirty="0">
              <a:solidFill>
                <a:schemeClr val="bg1"/>
              </a:solidFill>
            </a:rPr>
            <a:t>Reduced Manual Errors</a:t>
          </a:r>
          <a:endParaRPr lang="en-US" sz="1200" dirty="0"/>
        </a:p>
      </dgm:t>
    </dgm:pt>
    <dgm:pt modelId="{3385CED1-E100-F243-98A5-129458F738B6}" type="parTrans" cxnId="{DE2A56DD-2646-344B-933E-B78082745580}">
      <dgm:prSet/>
      <dgm:spPr/>
      <dgm:t>
        <a:bodyPr/>
        <a:lstStyle/>
        <a:p>
          <a:endParaRPr lang="en-US"/>
        </a:p>
      </dgm:t>
    </dgm:pt>
    <dgm:pt modelId="{BF3F8D12-BB7A-DB4A-B7B8-FF77EEEC9AAF}" type="sibTrans" cxnId="{DE2A56DD-2646-344B-933E-B78082745580}">
      <dgm:prSet/>
      <dgm:spPr/>
      <dgm:t>
        <a:bodyPr/>
        <a:lstStyle/>
        <a:p>
          <a:endParaRPr lang="en-US"/>
        </a:p>
      </dgm:t>
    </dgm:pt>
    <dgm:pt modelId="{93B144C8-DDA2-6343-A123-DD30F0EC67D6}">
      <dgm:prSet custT="1"/>
      <dgm:spPr/>
      <dgm:t>
        <a:bodyPr bIns="731520"/>
        <a:lstStyle/>
        <a:p>
          <a:pPr algn="l"/>
          <a:r>
            <a:rPr lang="en-US" sz="1200" dirty="0">
              <a:solidFill>
                <a:schemeClr val="bg1"/>
              </a:solidFill>
            </a:rPr>
            <a:t>Reduced Penalty Fees</a:t>
          </a:r>
        </a:p>
      </dgm:t>
    </dgm:pt>
    <dgm:pt modelId="{12B23C07-9F18-8244-876C-FEAF21C3CD37}" type="parTrans" cxnId="{8F5582E4-91D5-224A-BEF1-935248F760B1}">
      <dgm:prSet/>
      <dgm:spPr/>
      <dgm:t>
        <a:bodyPr/>
        <a:lstStyle/>
        <a:p>
          <a:endParaRPr lang="en-US"/>
        </a:p>
      </dgm:t>
    </dgm:pt>
    <dgm:pt modelId="{67E46825-D7EC-B145-835E-F1CAEF43A5F3}" type="sibTrans" cxnId="{8F5582E4-91D5-224A-BEF1-935248F760B1}">
      <dgm:prSet/>
      <dgm:spPr/>
      <dgm:t>
        <a:bodyPr/>
        <a:lstStyle/>
        <a:p>
          <a:endParaRPr lang="en-US"/>
        </a:p>
      </dgm:t>
    </dgm:pt>
    <dgm:pt modelId="{E0420C65-2FC4-5D48-917A-A694587471BF}">
      <dgm:prSet custT="1"/>
      <dgm:spPr>
        <a:solidFill>
          <a:schemeClr val="accent2">
            <a:alpha val="72000"/>
          </a:schemeClr>
        </a:solidFill>
        <a:ln>
          <a:noFill/>
        </a:ln>
      </dgm:spPr>
      <dgm:t>
        <a:bodyPr lIns="274320"/>
        <a:lstStyle/>
        <a:p>
          <a:r>
            <a:rPr lang="en-US" sz="1200" dirty="0">
              <a:solidFill>
                <a:schemeClr val="bg1"/>
              </a:solidFill>
            </a:rPr>
            <a:t>Reduced Time Theft</a:t>
          </a:r>
        </a:p>
      </dgm:t>
    </dgm:pt>
    <dgm:pt modelId="{B404780F-477A-874B-8A31-7BFE2821A37F}" type="parTrans" cxnId="{233C5267-B6AF-E549-AACF-D1F7106DCE73}">
      <dgm:prSet/>
      <dgm:spPr/>
      <dgm:t>
        <a:bodyPr/>
        <a:lstStyle/>
        <a:p>
          <a:endParaRPr lang="en-US"/>
        </a:p>
      </dgm:t>
    </dgm:pt>
    <dgm:pt modelId="{2E135779-02CC-1140-B15B-8C33F54A4B24}" type="sibTrans" cxnId="{233C5267-B6AF-E549-AACF-D1F7106DCE73}">
      <dgm:prSet/>
      <dgm:spPr/>
      <dgm:t>
        <a:bodyPr/>
        <a:lstStyle/>
        <a:p>
          <a:endParaRPr lang="en-US"/>
        </a:p>
      </dgm:t>
    </dgm:pt>
    <dgm:pt modelId="{226A4CB3-58CE-1344-94DA-19F1BAC4B7A5}" type="pres">
      <dgm:prSet presAssocID="{FC71E88B-B966-8744-87EB-C1D1168A482C}" presName="compositeShape" presStyleCnt="0">
        <dgm:presLayoutVars>
          <dgm:chMax val="7"/>
          <dgm:dir/>
          <dgm:resizeHandles val="exact"/>
        </dgm:presLayoutVars>
      </dgm:prSet>
      <dgm:spPr/>
    </dgm:pt>
    <dgm:pt modelId="{9AE2A90C-470A-E244-A87E-0C052DD474A1}" type="pres">
      <dgm:prSet presAssocID="{0768F591-3AC3-3546-A616-DC002D09E2A8}" presName="circ1" presStyleLbl="vennNode1" presStyleIdx="0" presStyleCnt="3" custScaleX="111302" custScaleY="109659"/>
      <dgm:spPr/>
    </dgm:pt>
    <dgm:pt modelId="{3009867B-BC8F-AC40-9D2B-C6BBDE3542F8}" type="pres">
      <dgm:prSet presAssocID="{0768F591-3AC3-3546-A616-DC002D09E2A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8EE1791-17FE-3E43-9D64-BB44F0AB589F}" type="pres">
      <dgm:prSet presAssocID="{E8032DBD-A412-364F-97FC-8450123CFC4A}" presName="circ2" presStyleLbl="vennNode1" presStyleIdx="1" presStyleCnt="3" custAng="0" custScaleX="111302" custScaleY="108418"/>
      <dgm:spPr/>
    </dgm:pt>
    <dgm:pt modelId="{5FB28A08-0455-1943-B0EA-F6465FF15979}" type="pres">
      <dgm:prSet presAssocID="{E8032DBD-A412-364F-97FC-8450123CFC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5340365-F502-4B4A-A628-94187BD3F489}" type="pres">
      <dgm:prSet presAssocID="{FB9E5D88-67FA-6B4D-8634-AA726E6F8330}" presName="circ3" presStyleLbl="vennNode1" presStyleIdx="2" presStyleCnt="3" custScaleX="111302" custScaleY="110043"/>
      <dgm:spPr/>
    </dgm:pt>
    <dgm:pt modelId="{8C654189-4B0A-9A4C-814A-6EAFC9BBC61C}" type="pres">
      <dgm:prSet presAssocID="{FB9E5D88-67FA-6B4D-8634-AA726E6F833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BDA8100-270E-7C4B-BF20-58ED877B084D}" type="presOf" srcId="{CD0B40FF-F2AD-3C41-8754-7EF8DB306834}" destId="{25340365-F502-4B4A-A628-94187BD3F489}" srcOrd="0" destOrd="4" presId="urn:microsoft.com/office/officeart/2005/8/layout/venn1"/>
    <dgm:cxn modelId="{09510C1E-5E7E-CB4F-B816-74F6A155D56B}" srcId="{FB9E5D88-67FA-6B4D-8634-AA726E6F8330}" destId="{CD0B40FF-F2AD-3C41-8754-7EF8DB306834}" srcOrd="3" destOrd="0" parTransId="{DE245813-496B-1240-B369-3779725F9628}" sibTransId="{1B0107F5-96BE-8E40-BAEB-BD43FBEAECBD}"/>
    <dgm:cxn modelId="{CF15DA22-CEE6-2844-A386-0D897E941373}" type="presOf" srcId="{93B144C8-DDA2-6343-A123-DD30F0EC67D6}" destId="{9AE2A90C-470A-E244-A87E-0C052DD474A1}" srcOrd="0" destOrd="2" presId="urn:microsoft.com/office/officeart/2005/8/layout/venn1"/>
    <dgm:cxn modelId="{695F6923-B2C6-AB4F-93C2-C62B033CC84C}" type="presOf" srcId="{E5D838AD-5F59-8648-9F8B-8A36CAA492AF}" destId="{25340365-F502-4B4A-A628-94187BD3F489}" srcOrd="0" destOrd="1" presId="urn:microsoft.com/office/officeart/2005/8/layout/venn1"/>
    <dgm:cxn modelId="{18001029-EFF6-3F45-BAF2-51956AA13A82}" type="presOf" srcId="{6592A2CC-7D2D-424E-B356-549A4E4282C7}" destId="{25340365-F502-4B4A-A628-94187BD3F489}" srcOrd="0" destOrd="3" presId="urn:microsoft.com/office/officeart/2005/8/layout/venn1"/>
    <dgm:cxn modelId="{18E39D35-DE70-4847-9D23-C6F3DA5486AC}" type="presOf" srcId="{E8032DBD-A412-364F-97FC-8450123CFC4A}" destId="{D8EE1791-17FE-3E43-9D64-BB44F0AB589F}" srcOrd="0" destOrd="0" presId="urn:microsoft.com/office/officeart/2005/8/layout/venn1"/>
    <dgm:cxn modelId="{2FB5E438-22B7-604F-98B5-979A6CC22239}" type="presOf" srcId="{992D6B12-376A-3B4E-9C9C-07F467DD30D2}" destId="{3009867B-BC8F-AC40-9D2B-C6BBDE3542F8}" srcOrd="1" destOrd="1" presId="urn:microsoft.com/office/officeart/2005/8/layout/venn1"/>
    <dgm:cxn modelId="{32502A40-00C0-F542-ACC2-0ECCFFE85006}" type="presOf" srcId="{CD0B40FF-F2AD-3C41-8754-7EF8DB306834}" destId="{8C654189-4B0A-9A4C-814A-6EAFC9BBC61C}" srcOrd="1" destOrd="4" presId="urn:microsoft.com/office/officeart/2005/8/layout/venn1"/>
    <dgm:cxn modelId="{3E6EF75B-2DF0-454F-B22A-877FDE72E53D}" type="presOf" srcId="{E5D838AD-5F59-8648-9F8B-8A36CAA492AF}" destId="{8C654189-4B0A-9A4C-814A-6EAFC9BBC61C}" srcOrd="1" destOrd="1" presId="urn:microsoft.com/office/officeart/2005/8/layout/venn1"/>
    <dgm:cxn modelId="{74188B5F-8D85-B947-8C6E-BB32D135487A}" type="presOf" srcId="{0768F591-3AC3-3546-A616-DC002D09E2A8}" destId="{9AE2A90C-470A-E244-A87E-0C052DD474A1}" srcOrd="0" destOrd="0" presId="urn:microsoft.com/office/officeart/2005/8/layout/venn1"/>
    <dgm:cxn modelId="{B0888244-CB56-5F49-870E-B3EEE127509E}" srcId="{E8032DBD-A412-364F-97FC-8450123CFC4A}" destId="{F1A7FDB8-D2D1-3042-A16A-7F043F0C26CF}" srcOrd="0" destOrd="0" parTransId="{9879BD49-143A-1E48-A809-FB162BFB732C}" sibTransId="{68D7E0C3-6B27-A949-A506-7DE4FE628BE0}"/>
    <dgm:cxn modelId="{233C5267-B6AF-E549-AACF-D1F7106DCE73}" srcId="{FB9E5D88-67FA-6B4D-8634-AA726E6F8330}" destId="{E0420C65-2FC4-5D48-917A-A694587471BF}" srcOrd="4" destOrd="0" parTransId="{B404780F-477A-874B-8A31-7BFE2821A37F}" sibTransId="{2E135779-02CC-1140-B15B-8C33F54A4B24}"/>
    <dgm:cxn modelId="{EBDB0F69-AF14-574F-BD2B-AAC71F8B3541}" type="presOf" srcId="{98685C74-BBFD-E642-9FEC-100FFE8DF200}" destId="{8C654189-4B0A-9A4C-814A-6EAFC9BBC61C}" srcOrd="1" destOrd="2" presId="urn:microsoft.com/office/officeart/2005/8/layout/venn1"/>
    <dgm:cxn modelId="{82DAE14A-EAC2-D142-8B2E-159B029251B0}" srcId="{FB9E5D88-67FA-6B4D-8634-AA726E6F8330}" destId="{E5D838AD-5F59-8648-9F8B-8A36CAA492AF}" srcOrd="0" destOrd="0" parTransId="{202E5786-DFA6-8942-A013-0C9749A23869}" sibTransId="{0DB2C173-65B2-C747-8FD4-7FCF789090E6}"/>
    <dgm:cxn modelId="{F403C970-7E03-2E4B-B3FA-FD69242C73DC}" type="presOf" srcId="{E0420C65-2FC4-5D48-917A-A694587471BF}" destId="{8C654189-4B0A-9A4C-814A-6EAFC9BBC61C}" srcOrd="1" destOrd="5" presId="urn:microsoft.com/office/officeart/2005/8/layout/venn1"/>
    <dgm:cxn modelId="{46046184-5932-5A40-942F-4BB1D500E04B}" type="presOf" srcId="{0768F591-3AC3-3546-A616-DC002D09E2A8}" destId="{3009867B-BC8F-AC40-9D2B-C6BBDE3542F8}" srcOrd="1" destOrd="0" presId="urn:microsoft.com/office/officeart/2005/8/layout/venn1"/>
    <dgm:cxn modelId="{488BC984-F0B3-A04C-8201-130A0125BCB6}" srcId="{FB9E5D88-67FA-6B4D-8634-AA726E6F8330}" destId="{6592A2CC-7D2D-424E-B356-549A4E4282C7}" srcOrd="2" destOrd="0" parTransId="{03F87638-A642-F24A-9B8A-F93C81F201EA}" sibTransId="{FCFB27A3-2865-6A48-94B0-A148AED6D6FF}"/>
    <dgm:cxn modelId="{0B1B8AA6-A20E-8A49-B132-ADD1ED2D3472}" type="presOf" srcId="{992D6B12-376A-3B4E-9C9C-07F467DD30D2}" destId="{9AE2A90C-470A-E244-A87E-0C052DD474A1}" srcOrd="0" destOrd="1" presId="urn:microsoft.com/office/officeart/2005/8/layout/venn1"/>
    <dgm:cxn modelId="{FBD201AA-1981-4048-9116-5D82F05C852E}" type="presOf" srcId="{98685C74-BBFD-E642-9FEC-100FFE8DF200}" destId="{25340365-F502-4B4A-A628-94187BD3F489}" srcOrd="0" destOrd="2" presId="urn:microsoft.com/office/officeart/2005/8/layout/venn1"/>
    <dgm:cxn modelId="{733CA4AD-0E81-8548-B132-BE106ADFC64E}" type="presOf" srcId="{E0420C65-2FC4-5D48-917A-A694587471BF}" destId="{25340365-F502-4B4A-A628-94187BD3F489}" srcOrd="0" destOrd="5" presId="urn:microsoft.com/office/officeart/2005/8/layout/venn1"/>
    <dgm:cxn modelId="{649E79B3-8AAC-7642-876F-39473458B49F}" srcId="{FC71E88B-B966-8744-87EB-C1D1168A482C}" destId="{E8032DBD-A412-364F-97FC-8450123CFC4A}" srcOrd="1" destOrd="0" parTransId="{4DB0E530-6D85-DF4E-A891-064A53F01B13}" sibTransId="{5FD31709-3256-6F43-9AF9-73A064AE6C20}"/>
    <dgm:cxn modelId="{E66859BD-047D-D547-B288-EE4D29AFE951}" srcId="{FC71E88B-B966-8744-87EB-C1D1168A482C}" destId="{FB9E5D88-67FA-6B4D-8634-AA726E6F8330}" srcOrd="2" destOrd="0" parTransId="{7D25E869-2E80-B747-B63A-64DCDAC32BFD}" sibTransId="{0DADD5FD-D0F5-8D4E-9E30-00E26B8BA3AA}"/>
    <dgm:cxn modelId="{D61F8BC4-B906-C14E-B60D-33A34610AB61}" type="presOf" srcId="{FB9E5D88-67FA-6B4D-8634-AA726E6F8330}" destId="{8C654189-4B0A-9A4C-814A-6EAFC9BBC61C}" srcOrd="1" destOrd="0" presId="urn:microsoft.com/office/officeart/2005/8/layout/venn1"/>
    <dgm:cxn modelId="{676A88CC-8181-8647-AC8C-DD72B4AAFB11}" type="presOf" srcId="{6592A2CC-7D2D-424E-B356-549A4E4282C7}" destId="{8C654189-4B0A-9A4C-814A-6EAFC9BBC61C}" srcOrd="1" destOrd="3" presId="urn:microsoft.com/office/officeart/2005/8/layout/venn1"/>
    <dgm:cxn modelId="{6FAC20D3-743F-D743-B31C-6013BCC5EC5C}" type="presOf" srcId="{F1A7FDB8-D2D1-3042-A16A-7F043F0C26CF}" destId="{5FB28A08-0455-1943-B0EA-F6465FF15979}" srcOrd="1" destOrd="1" presId="urn:microsoft.com/office/officeart/2005/8/layout/venn1"/>
    <dgm:cxn modelId="{DE2A56DD-2646-344B-933E-B78082745580}" srcId="{0768F591-3AC3-3546-A616-DC002D09E2A8}" destId="{992D6B12-376A-3B4E-9C9C-07F467DD30D2}" srcOrd="0" destOrd="0" parTransId="{3385CED1-E100-F243-98A5-129458F738B6}" sibTransId="{BF3F8D12-BB7A-DB4A-B7B8-FF77EEEC9AAF}"/>
    <dgm:cxn modelId="{5F6907DE-FC4E-8545-B4DF-63B420CFCDF9}" type="presOf" srcId="{F1A7FDB8-D2D1-3042-A16A-7F043F0C26CF}" destId="{D8EE1791-17FE-3E43-9D64-BB44F0AB589F}" srcOrd="0" destOrd="1" presId="urn:microsoft.com/office/officeart/2005/8/layout/venn1"/>
    <dgm:cxn modelId="{3B856DDF-2C61-AB4C-8EEA-F2A99E1D8110}" type="presOf" srcId="{E8032DBD-A412-364F-97FC-8450123CFC4A}" destId="{5FB28A08-0455-1943-B0EA-F6465FF15979}" srcOrd="1" destOrd="0" presId="urn:microsoft.com/office/officeart/2005/8/layout/venn1"/>
    <dgm:cxn modelId="{28960CE0-247F-6141-A2B4-909EDFEC39FE}" type="presOf" srcId="{93B144C8-DDA2-6343-A123-DD30F0EC67D6}" destId="{3009867B-BC8F-AC40-9D2B-C6BBDE3542F8}" srcOrd="1" destOrd="2" presId="urn:microsoft.com/office/officeart/2005/8/layout/venn1"/>
    <dgm:cxn modelId="{8F5582E4-91D5-224A-BEF1-935248F760B1}" srcId="{0768F591-3AC3-3546-A616-DC002D09E2A8}" destId="{93B144C8-DDA2-6343-A123-DD30F0EC67D6}" srcOrd="1" destOrd="0" parTransId="{12B23C07-9F18-8244-876C-FEAF21C3CD37}" sibTransId="{67E46825-D7EC-B145-835E-F1CAEF43A5F3}"/>
    <dgm:cxn modelId="{82CCC6EB-CECC-CE4D-A3A6-5939ADDE8ECC}" type="presOf" srcId="{FB9E5D88-67FA-6B4D-8634-AA726E6F8330}" destId="{25340365-F502-4B4A-A628-94187BD3F489}" srcOrd="0" destOrd="0" presId="urn:microsoft.com/office/officeart/2005/8/layout/venn1"/>
    <dgm:cxn modelId="{93C295EE-17F2-994A-BDD9-F85FA4830A5B}" type="presOf" srcId="{FC71E88B-B966-8744-87EB-C1D1168A482C}" destId="{226A4CB3-58CE-1344-94DA-19F1BAC4B7A5}" srcOrd="0" destOrd="0" presId="urn:microsoft.com/office/officeart/2005/8/layout/venn1"/>
    <dgm:cxn modelId="{22D94AF0-3608-D142-AAFE-DF9ED917096D}" srcId="{FC71E88B-B966-8744-87EB-C1D1168A482C}" destId="{0768F591-3AC3-3546-A616-DC002D09E2A8}" srcOrd="0" destOrd="0" parTransId="{D867FF47-6122-A94A-B7A8-291D777CC1CD}" sibTransId="{EE6E84EF-ABA8-854F-8031-EE689CF67319}"/>
    <dgm:cxn modelId="{F0204AFD-9415-A843-8C38-3365D5F4E10D}" srcId="{FB9E5D88-67FA-6B4D-8634-AA726E6F8330}" destId="{98685C74-BBFD-E642-9FEC-100FFE8DF200}" srcOrd="1" destOrd="0" parTransId="{210C4324-68F8-B346-AC9C-C40AF2BA86F7}" sibTransId="{0D1DB944-46C5-3144-BB65-E25BBE96B324}"/>
    <dgm:cxn modelId="{3FDEDD17-46DB-AF4B-8D2D-D6F97098BF3C}" type="presParOf" srcId="{226A4CB3-58CE-1344-94DA-19F1BAC4B7A5}" destId="{9AE2A90C-470A-E244-A87E-0C052DD474A1}" srcOrd="0" destOrd="0" presId="urn:microsoft.com/office/officeart/2005/8/layout/venn1"/>
    <dgm:cxn modelId="{00E069DF-FE4B-804F-ACE3-AA60B2049A14}" type="presParOf" srcId="{226A4CB3-58CE-1344-94DA-19F1BAC4B7A5}" destId="{3009867B-BC8F-AC40-9D2B-C6BBDE3542F8}" srcOrd="1" destOrd="0" presId="urn:microsoft.com/office/officeart/2005/8/layout/venn1"/>
    <dgm:cxn modelId="{A7CB5606-502C-CA4B-B2F1-F9B65E69256E}" type="presParOf" srcId="{226A4CB3-58CE-1344-94DA-19F1BAC4B7A5}" destId="{D8EE1791-17FE-3E43-9D64-BB44F0AB589F}" srcOrd="2" destOrd="0" presId="urn:microsoft.com/office/officeart/2005/8/layout/venn1"/>
    <dgm:cxn modelId="{73708548-EB07-304F-9B1B-B5CCA2A5BDE0}" type="presParOf" srcId="{226A4CB3-58CE-1344-94DA-19F1BAC4B7A5}" destId="{5FB28A08-0455-1943-B0EA-F6465FF15979}" srcOrd="3" destOrd="0" presId="urn:microsoft.com/office/officeart/2005/8/layout/venn1"/>
    <dgm:cxn modelId="{829BB91F-2C71-1B4F-850B-4831E9542635}" type="presParOf" srcId="{226A4CB3-58CE-1344-94DA-19F1BAC4B7A5}" destId="{25340365-F502-4B4A-A628-94187BD3F489}" srcOrd="4" destOrd="0" presId="urn:microsoft.com/office/officeart/2005/8/layout/venn1"/>
    <dgm:cxn modelId="{14FD2140-35E3-494F-9230-C5F0D2C29D24}" type="presParOf" srcId="{226A4CB3-58CE-1344-94DA-19F1BAC4B7A5}" destId="{8C654189-4B0A-9A4C-814A-6EAFC9BBC61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A90C-470A-E244-A87E-0C052DD474A1}">
      <dsp:nvSpPr>
        <dsp:cNvPr id="0" name=""/>
        <dsp:cNvSpPr/>
      </dsp:nvSpPr>
      <dsp:spPr>
        <a:xfrm>
          <a:off x="2525443" y="-3180"/>
          <a:ext cx="3840484" cy="3783792"/>
        </a:xfrm>
        <a:prstGeom prst="ellipse">
          <a:avLst/>
        </a:prstGeom>
        <a:solidFill>
          <a:schemeClr val="accent4">
            <a:alpha val="95392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548640" rIns="0" bIns="731520" numCol="1" spcCol="1270" anchor="ctr" anchorCtr="1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Nunito Sans" panose="00000500000000000000" pitchFamily="2" charset="0"/>
            </a:rPr>
            <a:t>Penalty Avoidance</a:t>
          </a:r>
          <a:endParaRPr lang="en-US" sz="28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Reduced Manual Errors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Reduced Penalty Fees</a:t>
          </a:r>
        </a:p>
      </dsp:txBody>
      <dsp:txXfrm>
        <a:off x="3037508" y="658983"/>
        <a:ext cx="2816355" cy="1702706"/>
      </dsp:txXfrm>
    </dsp:sp>
    <dsp:sp modelId="{D8EE1791-17FE-3E43-9D64-BB44F0AB589F}">
      <dsp:nvSpPr>
        <dsp:cNvPr id="0" name=""/>
        <dsp:cNvSpPr/>
      </dsp:nvSpPr>
      <dsp:spPr>
        <a:xfrm>
          <a:off x="3770502" y="2174797"/>
          <a:ext cx="3840484" cy="3740972"/>
        </a:xfrm>
        <a:prstGeom prst="ellipse">
          <a:avLst/>
        </a:prstGeom>
        <a:solidFill>
          <a:schemeClr val="accent3">
            <a:alpha val="72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880" tIns="0" rIns="0" bIns="0" numCol="1" spcCol="1270" anchor="ctr" anchorCtr="1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New </a:t>
          </a:r>
          <a:r>
            <a:rPr lang="en-US" sz="2800" kern="1200" spc="-100" baseline="0" dirty="0">
              <a:solidFill>
                <a:schemeClr val="bg1"/>
              </a:solidFill>
            </a:rPr>
            <a:t>Opportunities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Eliminate Costs to Free Up Money to Invest in Growth</a:t>
          </a:r>
        </a:p>
      </dsp:txBody>
      <dsp:txXfrm>
        <a:off x="4945050" y="3141215"/>
        <a:ext cx="2304290" cy="2057534"/>
      </dsp:txXfrm>
    </dsp:sp>
    <dsp:sp modelId="{25340365-F502-4B4A-A628-94187BD3F489}">
      <dsp:nvSpPr>
        <dsp:cNvPr id="0" name=""/>
        <dsp:cNvSpPr/>
      </dsp:nvSpPr>
      <dsp:spPr>
        <a:xfrm>
          <a:off x="1280385" y="2146762"/>
          <a:ext cx="3840484" cy="3797042"/>
        </a:xfrm>
        <a:prstGeom prst="ellipse">
          <a:avLst/>
        </a:prstGeom>
        <a:solidFill>
          <a:schemeClr val="accent2">
            <a:alpha val="72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4320" tIns="0" rIns="0" bIns="0" numCol="1" spcCol="1270" anchor="ctr" anchorCtr="1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spc="-100" baseline="0">
              <a:solidFill>
                <a:schemeClr val="bg1"/>
              </a:solidFill>
            </a:rPr>
            <a:t>Operational</a:t>
          </a:r>
          <a:r>
            <a:rPr lang="en-US" sz="2800" kern="1200" spc="-100">
              <a:solidFill>
                <a:schemeClr val="bg1"/>
              </a:solidFill>
            </a:rPr>
            <a:t> </a:t>
          </a:r>
          <a:r>
            <a:rPr lang="en-US" sz="2800" kern="1200">
              <a:solidFill>
                <a:schemeClr val="bg1"/>
              </a:solidFill>
            </a:rPr>
            <a:t>Savings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Reduced Labor Costs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Less Unplanned Overtime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Less Scheduling Effort/Cost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Increased Employee Satisfaction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Reduced Time Theft</a:t>
          </a:r>
        </a:p>
      </dsp:txBody>
      <dsp:txXfrm>
        <a:off x="1642030" y="3127665"/>
        <a:ext cx="2304290" cy="2088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58EDF-E8E4-43CE-AD3A-EBC953F1D5F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F34E6-DDD9-41D5-BE62-54C9C8CC6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2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6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0B9C59-748E-409D-B770-01F2A0E16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B847D2-8CEE-47E1-833A-BF3D9A4B5DE9}"/>
              </a:ext>
            </a:extLst>
          </p:cNvPr>
          <p:cNvSpPr/>
          <p:nvPr userDrawn="1"/>
        </p:nvSpPr>
        <p:spPr>
          <a:xfrm>
            <a:off x="0" y="0"/>
            <a:ext cx="12226160" cy="6858000"/>
          </a:xfrm>
          <a:prstGeom prst="rect">
            <a:avLst/>
          </a:prstGeom>
          <a:solidFill>
            <a:srgbClr val="00498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E80E6BC-B85C-43C6-B047-46973E3D8D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8935" y="913507"/>
            <a:ext cx="1328288" cy="937219"/>
          </a:xfrm>
          <a:prstGeom prst="rect">
            <a:avLst/>
          </a:prstGeom>
        </p:spPr>
      </p:pic>
      <p:pic>
        <p:nvPicPr>
          <p:cNvPr id="7" name="Graphic 4" descr="Graphic 4">
            <a:extLst>
              <a:ext uri="{FF2B5EF4-FFF2-40B4-BE49-F238E27FC236}">
                <a16:creationId xmlns:a16="http://schemas.microsoft.com/office/drawing/2014/main" id="{720D9590-CFF3-4942-A5B4-1D1CB75F73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42" y="6299124"/>
            <a:ext cx="420624" cy="40528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A495137-E223-4A1C-89A1-6F52D839A4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7080" y="2776905"/>
            <a:ext cx="12226159" cy="1398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8100" b="0" i="0" u="none" strike="noStrike" cap="none" spc="-30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ExtraLight"/>
                <a:ea typeface="Nunito Sans ExtraLight"/>
                <a:cs typeface="Nunito Sans ExtraLight"/>
                <a:sym typeface="Nunito Sans ExtraLight"/>
              </a:defRPr>
            </a:lvl1pPr>
          </a:lstStyle>
          <a:p>
            <a:pPr lvl="0"/>
            <a:r>
              <a:rPr kumimoji="0" lang="en-US" sz="8100" b="0" i="0" u="none" strike="noStrike" cap="none" spc="-30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ExtraLight"/>
                <a:sym typeface="Nunito Sans ExtraLight"/>
              </a:rPr>
              <a:t>Title Slide 1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1671B32-9EC8-480A-8E9B-3BBE896AA8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7080" y="4010728"/>
            <a:ext cx="12226159" cy="560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27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Nunito Sans Light" panose="00000400000000000000" pitchFamily="2" charset="0"/>
                <a:ea typeface="Nunito Sans Light" panose="00000400000000000000" pitchFamily="2" charset="0"/>
                <a:cs typeface="Nunito Sans Light" panose="00000400000000000000" pitchFamily="2" charset="0"/>
                <a:sym typeface="Nunito Sans ExtraLight"/>
              </a:defRPr>
            </a:lvl1pPr>
            <a:lvl2pPr>
              <a:defRPr kumimoji="0" lang="en-US" sz="27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Nunito Sans" panose="00000500000000000000" pitchFamily="2" charset="0"/>
                <a:ea typeface="Nunito Sans ExtraLight"/>
                <a:cs typeface="Nunito Sans ExtraLight"/>
                <a:sym typeface="Nunito Sans ExtraLight"/>
              </a:defRPr>
            </a:lvl2pPr>
            <a:lvl3pPr>
              <a:defRPr kumimoji="0" lang="en-US" sz="27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Nunito Sans" panose="00000500000000000000" pitchFamily="2" charset="0"/>
                <a:ea typeface="Nunito Sans ExtraLight"/>
                <a:cs typeface="Nunito Sans ExtraLight"/>
                <a:sym typeface="Nunito Sans ExtraLight"/>
              </a:defRPr>
            </a:lvl3pPr>
            <a:lvl4pPr>
              <a:defRPr kumimoji="0" lang="en-US" sz="27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Nunito Sans" panose="00000500000000000000" pitchFamily="2" charset="0"/>
                <a:ea typeface="Nunito Sans ExtraLight"/>
                <a:cs typeface="Nunito Sans ExtraLight"/>
                <a:sym typeface="Nunito Sans ExtraLight"/>
              </a:defRPr>
            </a:lvl4pPr>
            <a:lvl5pPr>
              <a:defRPr kumimoji="0" lang="en-US" sz="27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Nunito Sans" panose="00000500000000000000" pitchFamily="2" charset="0"/>
                <a:ea typeface="Nunito Sans ExtraLight"/>
                <a:cs typeface="Nunito Sans ExtraLight"/>
                <a:sym typeface="Nunito Sans ExtraLight"/>
              </a:defRPr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07A3D9A7-9464-4786-A85D-3CACC2F789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7080" y="5556036"/>
            <a:ext cx="12209080" cy="454025"/>
          </a:xfrm>
          <a:prstGeom prst="rect">
            <a:avLst/>
          </a:prstGeom>
        </p:spPr>
        <p:txBody>
          <a:bodyPr/>
          <a:lstStyle>
            <a:lvl1pPr marL="0" marR="0" indent="0" algn="ct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Light" panose="00000400000000000000" pitchFamily="2" charset="0"/>
                <a:ea typeface="Nunito Sans Light" panose="00000400000000000000" pitchFamily="2" charset="0"/>
                <a:cs typeface="Nunito Sans Light" panose="00000400000000000000" pitchFamily="2" charset="0"/>
                <a:sym typeface="Nunito Sans"/>
              </a:defRPr>
            </a:lvl1pPr>
            <a:lvl2pPr marL="0" marR="0" indent="0" algn="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" panose="00000500000000000000" pitchFamily="2" charset="0"/>
                <a:ea typeface="Nunito Sans"/>
                <a:cs typeface="Nunito Sans"/>
                <a:sym typeface="Nunito Sans"/>
              </a:defRPr>
            </a:lvl2pPr>
            <a:lvl3pPr marL="0" marR="0" indent="0" algn="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" panose="00000500000000000000" pitchFamily="2" charset="0"/>
                <a:ea typeface="Nunito Sans"/>
                <a:cs typeface="Nunito Sans"/>
                <a:sym typeface="Nunito Sans"/>
              </a:defRPr>
            </a:lvl3pPr>
            <a:lvl4pPr marL="0" marR="0" indent="0" algn="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" panose="00000500000000000000" pitchFamily="2" charset="0"/>
                <a:ea typeface="Nunito Sans"/>
                <a:cs typeface="Nunito Sans"/>
                <a:sym typeface="Nunito Sans"/>
              </a:defRPr>
            </a:lvl4pPr>
            <a:lvl5pPr marL="0" marR="0" indent="0" algn="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" panose="00000500000000000000" pitchFamily="2" charset="0"/>
                <a:ea typeface="Nunito Sans"/>
                <a:cs typeface="Nunito Sans"/>
                <a:sym typeface="Nunito Sans"/>
              </a:defRPr>
            </a:lvl5pPr>
          </a:lstStyle>
          <a:p>
            <a:pPr lvl="0"/>
            <a:r>
              <a:rPr lang="en-US" dirty="0"/>
              <a:t>Date Here | Name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2F0624-4EC3-4DA6-9C26-42C1B048372F}"/>
              </a:ext>
            </a:extLst>
          </p:cNvPr>
          <p:cNvCxnSpPr/>
          <p:nvPr userDrawn="1"/>
        </p:nvCxnSpPr>
        <p:spPr>
          <a:xfrm>
            <a:off x="5752132" y="5487783"/>
            <a:ext cx="721895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Graphic 4" descr="Graphic 4">
            <a:extLst>
              <a:ext uri="{FF2B5EF4-FFF2-40B4-BE49-F238E27FC236}">
                <a16:creationId xmlns:a16="http://schemas.microsoft.com/office/drawing/2014/main" id="{A4A52D90-DFF5-4915-9C95-4CF585AF85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1541327" y="152119"/>
            <a:ext cx="423961" cy="4084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5912887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with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>
            <a:extLst>
              <a:ext uri="{FF2B5EF4-FFF2-40B4-BE49-F238E27FC236}">
                <a16:creationId xmlns:a16="http://schemas.microsoft.com/office/drawing/2014/main" id="{7292942E-33D9-4A8D-BF87-D9FB911D291B}"/>
              </a:ext>
            </a:extLst>
          </p:cNvPr>
          <p:cNvSpPr/>
          <p:nvPr userDrawn="1"/>
        </p:nvSpPr>
        <p:spPr>
          <a:xfrm>
            <a:off x="-3463" y="0"/>
            <a:ext cx="3519550" cy="6858000"/>
          </a:xfrm>
          <a:prstGeom prst="rect">
            <a:avLst/>
          </a:prstGeom>
          <a:solidFill>
            <a:srgbClr val="004989"/>
          </a:solidFill>
          <a:ln w="12700">
            <a:noFill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>
              <a:latin typeface="+mj-lt"/>
            </a:endParaRPr>
          </a:p>
        </p:txBody>
      </p:sp>
      <p:sp>
        <p:nvSpPr>
          <p:cNvPr id="75" name="Click To Edit Master Style"/>
          <p:cNvSpPr txBox="1">
            <a:spLocks noGrp="1"/>
          </p:cNvSpPr>
          <p:nvPr>
            <p:ph type="title"/>
          </p:nvPr>
        </p:nvSpPr>
        <p:spPr>
          <a:xfrm>
            <a:off x="782054" y="1284802"/>
            <a:ext cx="2456446" cy="299163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372768-5F26-4E19-A638-E911080832A9}"/>
              </a:ext>
            </a:extLst>
          </p:cNvPr>
          <p:cNvCxnSpPr/>
          <p:nvPr userDrawn="1"/>
        </p:nvCxnSpPr>
        <p:spPr>
          <a:xfrm>
            <a:off x="11598036" y="6393029"/>
            <a:ext cx="0" cy="312852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Slide Number">
            <a:extLst>
              <a:ext uri="{FF2B5EF4-FFF2-40B4-BE49-F238E27FC236}">
                <a16:creationId xmlns:a16="http://schemas.microsoft.com/office/drawing/2014/main" id="{D3A655FB-1FD9-44BB-A2C6-CF9B6ABF41B3}"/>
              </a:ext>
            </a:extLst>
          </p:cNvPr>
          <p:cNvSpPr txBox="1">
            <a:spLocks/>
          </p:cNvSpPr>
          <p:nvPr userDrawn="1"/>
        </p:nvSpPr>
        <p:spPr>
          <a:xfrm>
            <a:off x="11666694" y="6462658"/>
            <a:ext cx="254235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>
                <a:solidFill>
                  <a:srgbClr val="004989"/>
                </a:solidFill>
              </a:rPr>
              <a:pPr/>
              <a:t>‹#›</a:t>
            </a:fld>
            <a:endParaRPr lang="en-US">
              <a:solidFill>
                <a:srgbClr val="004989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F56456-6201-4162-AF4D-9FEC91A404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53549" y="1284802"/>
            <a:ext cx="7744726" cy="489267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Graphic 4" descr="Graphic 4">
            <a:extLst>
              <a:ext uri="{FF2B5EF4-FFF2-40B4-BE49-F238E27FC236}">
                <a16:creationId xmlns:a16="http://schemas.microsoft.com/office/drawing/2014/main" id="{D0EC4ACC-F7F8-4FCC-8E9E-DDA57CD75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1541327" y="152119"/>
            <a:ext cx="423961" cy="408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Graphic 2">
            <a:extLst>
              <a:ext uri="{FF2B5EF4-FFF2-40B4-BE49-F238E27FC236}">
                <a16:creationId xmlns:a16="http://schemas.microsoft.com/office/drawing/2014/main" id="{BAA2BDFE-52CB-4BB9-BBA1-52EC359B5A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647" y="6410200"/>
            <a:ext cx="538549" cy="37971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463C33-D8DC-4776-8C73-A0CE20E98CB7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991" y="1058779"/>
            <a:ext cx="0" cy="1510061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E353909-876D-DD2E-06C5-796EC6FDE509}"/>
              </a:ext>
            </a:extLst>
          </p:cNvPr>
          <p:cNvSpPr txBox="1"/>
          <p:nvPr userDrawn="1"/>
        </p:nvSpPr>
        <p:spPr>
          <a:xfrm>
            <a:off x="1856811" y="6475051"/>
            <a:ext cx="9699660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9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indent="0" algn="r" hangingPunct="1">
              <a:buNone/>
            </a:pPr>
            <a:r>
              <a:rPr lang="en-US" sz="900" b="0" i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©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2023 </a:t>
            </a:r>
            <a:r>
              <a:rPr lang="en-US" sz="90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TimeClock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Plus, LLC.(TCP Software).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07600350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bbles Primary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F213B951-AFF5-4507-A3E2-61477A618B90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61916" y="4513701"/>
            <a:ext cx="1871665" cy="31739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>
                <a:solidFill>
                  <a:schemeClr val="accent2"/>
                </a:solidFill>
                <a:latin typeface="Nunito Sans ExtraBold" panose="00000900000000000000" pitchFamily="2" charset="0"/>
                <a:ea typeface="Nunito Sans ExtraBold" panose="00000900000000000000" pitchFamily="2" charset="0"/>
                <a:cs typeface="Nunito Sans ExtraBold" panose="00000900000000000000" pitchFamily="2" charset="0"/>
                <a:sym typeface="Nunito Sans Black"/>
              </a:defRPr>
            </a:lvl1pPr>
            <a:lvl2pPr marL="609600" indent="-152400">
              <a:buClrTx/>
              <a:buFontTx/>
              <a:defRPr sz="1500">
                <a:solidFill>
                  <a:schemeClr val="accent2"/>
                </a:solidFill>
                <a:latin typeface="Nunito Sans ExtraBold" panose="00000900000000000000" pitchFamily="2" charset="0"/>
                <a:ea typeface="Nunito Sans ExtraBold" panose="00000900000000000000" pitchFamily="2" charset="0"/>
                <a:cs typeface="Nunito Sans ExtraBold" panose="00000900000000000000" pitchFamily="2" charset="0"/>
                <a:sym typeface="Nunito Sans Black"/>
              </a:defRPr>
            </a:lvl2pPr>
            <a:lvl3pPr marL="1097280" indent="-182880">
              <a:buClrTx/>
              <a:buFontTx/>
              <a:defRPr sz="1500">
                <a:solidFill>
                  <a:schemeClr val="accent2"/>
                </a:solidFill>
                <a:latin typeface="Nunito Sans ExtraBold" panose="00000900000000000000" pitchFamily="2" charset="0"/>
                <a:ea typeface="Nunito Sans ExtraBold" panose="00000900000000000000" pitchFamily="2" charset="0"/>
                <a:cs typeface="Nunito Sans ExtraBold" panose="00000900000000000000" pitchFamily="2" charset="0"/>
                <a:sym typeface="Nunito Sans Black"/>
              </a:defRPr>
            </a:lvl3pPr>
            <a:lvl4pPr marL="1574800" indent="-203200">
              <a:buClrTx/>
              <a:buFontTx/>
              <a:defRPr sz="1500">
                <a:solidFill>
                  <a:schemeClr val="accent2"/>
                </a:solidFill>
                <a:latin typeface="Nunito Sans ExtraBold" panose="00000900000000000000" pitchFamily="2" charset="0"/>
                <a:ea typeface="Nunito Sans ExtraBold" panose="00000900000000000000" pitchFamily="2" charset="0"/>
                <a:cs typeface="Nunito Sans ExtraBold" panose="00000900000000000000" pitchFamily="2" charset="0"/>
                <a:sym typeface="Nunito Sans Black"/>
              </a:defRPr>
            </a:lvl4pPr>
            <a:lvl5pPr marL="2032000" indent="-203200">
              <a:buClrTx/>
              <a:buFontTx/>
              <a:defRPr sz="1500">
                <a:solidFill>
                  <a:schemeClr val="accent2"/>
                </a:solidFill>
                <a:latin typeface="Nunito Sans ExtraBold" panose="00000900000000000000" pitchFamily="2" charset="0"/>
                <a:ea typeface="Nunito Sans ExtraBold" panose="00000900000000000000" pitchFamily="2" charset="0"/>
                <a:cs typeface="Nunito Sans ExtraBold" panose="00000900000000000000" pitchFamily="2" charset="0"/>
                <a:sym typeface="Nunito Sans Black"/>
              </a:defRPr>
            </a:lvl5pPr>
          </a:lstStyle>
          <a:p>
            <a:r>
              <a:rPr dirty="0"/>
              <a:t>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F3F4A59-A795-47DC-901B-81C9A764C1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13169" y="4709618"/>
            <a:ext cx="1871664" cy="317394"/>
          </a:xfrm>
          <a:prstGeom prst="rect">
            <a:avLst/>
          </a:prstGeom>
        </p:spPr>
        <p:txBody>
          <a:bodyPr/>
          <a:lstStyle>
            <a:lvl1pPr marL="0" indent="0" defTabSz="868680">
              <a:spcBef>
                <a:spcPts val="900"/>
              </a:spcBef>
              <a:buClrTx/>
              <a:buSzTx/>
              <a:buFontTx/>
              <a:buNone/>
              <a:defRPr sz="1600">
                <a:solidFill>
                  <a:schemeClr val="accent3"/>
                </a:solidFill>
                <a:latin typeface="Nunito Sans ExtraBold" panose="00000900000000000000" pitchFamily="2" charset="0"/>
                <a:ea typeface="Nunito Sans ExtraBold" panose="00000900000000000000" pitchFamily="2" charset="0"/>
                <a:cs typeface="Nunito Sans ExtraBold" panose="00000900000000000000" pitchFamily="2" charset="0"/>
                <a:sym typeface="Nunito Sans Black"/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61A77F7-CF6B-4664-8C8D-6A6CBF355C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30605" y="3457337"/>
            <a:ext cx="1871664" cy="317394"/>
          </a:xfrm>
          <a:prstGeom prst="rect">
            <a:avLst/>
          </a:prstGeom>
        </p:spPr>
        <p:txBody>
          <a:bodyPr/>
          <a:lstStyle>
            <a:lvl1pPr marL="0" indent="0" defTabSz="868680">
              <a:spcBef>
                <a:spcPts val="900"/>
              </a:spcBef>
              <a:buClrTx/>
              <a:buSzTx/>
              <a:buFontTx/>
              <a:buNone/>
              <a:defRPr sz="1600">
                <a:solidFill>
                  <a:schemeClr val="accent4"/>
                </a:solidFill>
                <a:latin typeface="Nunito Sans ExtraBold" panose="00000900000000000000" pitchFamily="2" charset="0"/>
                <a:ea typeface="Nunito Sans ExtraBold" panose="00000900000000000000" pitchFamily="2" charset="0"/>
                <a:cs typeface="Nunito Sans ExtraBold" panose="00000900000000000000" pitchFamily="2" charset="0"/>
                <a:sym typeface="Nunito Sans Black"/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0B5D9DE-6C48-4017-8783-6253DC4DA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97465" y="799899"/>
            <a:ext cx="1871664" cy="317394"/>
          </a:xfrm>
          <a:prstGeom prst="rect">
            <a:avLst/>
          </a:prstGeom>
        </p:spPr>
        <p:txBody>
          <a:bodyPr/>
          <a:lstStyle>
            <a:lvl1pPr marL="0" indent="0" defTabSz="868680">
              <a:spcBef>
                <a:spcPts val="900"/>
              </a:spcBef>
              <a:buClrTx/>
              <a:buSzTx/>
              <a:buFontTx/>
              <a:buNone/>
              <a:defRPr sz="1600">
                <a:solidFill>
                  <a:schemeClr val="accent1"/>
                </a:solidFill>
                <a:latin typeface="Nunito Sans ExtraBold" panose="00000900000000000000" pitchFamily="2" charset="0"/>
                <a:ea typeface="Nunito Sans ExtraBold" panose="00000900000000000000" pitchFamily="2" charset="0"/>
                <a:cs typeface="Nunito Sans ExtraBold" panose="00000900000000000000" pitchFamily="2" charset="0"/>
                <a:sym typeface="Nunito Sans Black"/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22" name="Slide Number">
            <a:extLst>
              <a:ext uri="{FF2B5EF4-FFF2-40B4-BE49-F238E27FC236}">
                <a16:creationId xmlns:a16="http://schemas.microsoft.com/office/drawing/2014/main" id="{C6521702-8EF9-46C1-8EB2-DE960A8A23D9}"/>
              </a:ext>
            </a:extLst>
          </p:cNvPr>
          <p:cNvSpPr txBox="1">
            <a:spLocks/>
          </p:cNvSpPr>
          <p:nvPr userDrawn="1"/>
        </p:nvSpPr>
        <p:spPr>
          <a:xfrm>
            <a:off x="11824830" y="6598432"/>
            <a:ext cx="259530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0AC31A-DCDA-427C-A822-7E0128201146}"/>
              </a:ext>
            </a:extLst>
          </p:cNvPr>
          <p:cNvCxnSpPr/>
          <p:nvPr userDrawn="1"/>
        </p:nvCxnSpPr>
        <p:spPr>
          <a:xfrm>
            <a:off x="11598036" y="6393029"/>
            <a:ext cx="0" cy="312852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ABA8BFAA-79FC-4D56-A098-F19A588958D3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761916" y="4884812"/>
            <a:ext cx="1871665" cy="95991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1pPr>
            <a:lvl2pPr marL="609600" indent="-15240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2pPr>
            <a:lvl3pPr marL="1097280" indent="-18288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3pPr>
            <a:lvl4pPr marL="1574800" indent="-20320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4pPr>
            <a:lvl5pPr marL="2032000" indent="-20320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DFCD394F-04F5-4609-A0A3-34B17C74BA52}"/>
              </a:ext>
            </a:extLst>
          </p:cNvPr>
          <p:cNvSpPr txBox="1">
            <a:spLocks/>
          </p:cNvSpPr>
          <p:nvPr userDrawn="1"/>
        </p:nvSpPr>
        <p:spPr>
          <a:xfrm>
            <a:off x="11666694" y="6446032"/>
            <a:ext cx="254235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>
                <a:solidFill>
                  <a:srgbClr val="004989"/>
                </a:solidFill>
              </a:rPr>
              <a:pPr/>
              <a:t>‹#›</a:t>
            </a:fld>
            <a:endParaRPr lang="en-US">
              <a:solidFill>
                <a:srgbClr val="004989"/>
              </a:solidFill>
            </a:endParaRPr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DF2D89CC-B8F8-46CA-A1AC-82A41EB0516C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4013169" y="5076482"/>
            <a:ext cx="1871665" cy="95991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1pPr>
            <a:lvl2pPr marL="609600" indent="-15240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2pPr>
            <a:lvl3pPr marL="1097280" indent="-18288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3pPr>
            <a:lvl4pPr marL="1574800" indent="-20320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4pPr>
            <a:lvl5pPr marL="2032000" indent="-20320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FE16AAA6-9280-4717-9496-2BE9DC670F8E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6821051" y="3829154"/>
            <a:ext cx="1871665" cy="95991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1pPr>
            <a:lvl2pPr marL="609600" indent="-15240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2pPr>
            <a:lvl3pPr marL="1097280" indent="-18288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3pPr>
            <a:lvl4pPr marL="1574800" indent="-20320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4pPr>
            <a:lvl5pPr marL="2032000" indent="-20320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19" name="Body Level One…">
            <a:extLst>
              <a:ext uri="{FF2B5EF4-FFF2-40B4-BE49-F238E27FC236}">
                <a16:creationId xmlns:a16="http://schemas.microsoft.com/office/drawing/2014/main" id="{4A81990D-4342-4AF0-A31D-E75E02B818E8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8297464" y="1176075"/>
            <a:ext cx="1871665" cy="95991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1pPr>
            <a:lvl2pPr marL="609600" indent="-15240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2pPr>
            <a:lvl3pPr marL="1097280" indent="-18288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3pPr>
            <a:lvl4pPr marL="1574800" indent="-20320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4pPr>
            <a:lvl5pPr marL="2032000" indent="-203200">
              <a:buClr>
                <a:srgbClr val="92D050"/>
              </a:buClr>
              <a:buFont typeface="Arial" panose="020B0604020202020204" pitchFamily="34" charset="0"/>
              <a:buChar char="•"/>
              <a:defRPr sz="130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Black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BC6BF7-97B6-4DA2-BA0F-DCC7CE082D83}"/>
              </a:ext>
            </a:extLst>
          </p:cNvPr>
          <p:cNvSpPr/>
          <p:nvPr userDrawn="1"/>
        </p:nvSpPr>
        <p:spPr>
          <a:xfrm>
            <a:off x="-1295315" y="-5232941"/>
            <a:ext cx="9330933" cy="9330933"/>
          </a:xfrm>
          <a:prstGeom prst="ellipse">
            <a:avLst/>
          </a:prstGeom>
          <a:noFill/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77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F736F1-D1D3-478E-B95F-A79B252D94ED}"/>
              </a:ext>
            </a:extLst>
          </p:cNvPr>
          <p:cNvSpPr/>
          <p:nvPr userDrawn="1"/>
        </p:nvSpPr>
        <p:spPr>
          <a:xfrm>
            <a:off x="5385720" y="2426366"/>
            <a:ext cx="1418513" cy="1418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77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837F59-27D8-4161-B520-8A7955DEA493}"/>
              </a:ext>
            </a:extLst>
          </p:cNvPr>
          <p:cNvSpPr/>
          <p:nvPr userDrawn="1"/>
        </p:nvSpPr>
        <p:spPr>
          <a:xfrm>
            <a:off x="6886277" y="610299"/>
            <a:ext cx="1326050" cy="1326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77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9352B1F-D849-45F4-9565-A6E7745FE34C}"/>
              </a:ext>
            </a:extLst>
          </p:cNvPr>
          <p:cNvSpPr/>
          <p:nvPr userDrawn="1"/>
        </p:nvSpPr>
        <p:spPr>
          <a:xfrm>
            <a:off x="3073328" y="3221241"/>
            <a:ext cx="1418513" cy="14185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77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E0F9BFF-545B-4EE1-A146-E7B242DED33C}"/>
              </a:ext>
            </a:extLst>
          </p:cNvPr>
          <p:cNvSpPr/>
          <p:nvPr userDrawn="1"/>
        </p:nvSpPr>
        <p:spPr>
          <a:xfrm>
            <a:off x="551832" y="2948003"/>
            <a:ext cx="1418513" cy="14185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C5FA8"/>
              </a:solidFill>
              <a:latin typeface="Nunito Sans" pitchFamily="2" charset="77"/>
            </a:endParaRPr>
          </a:p>
        </p:txBody>
      </p:sp>
      <p:pic>
        <p:nvPicPr>
          <p:cNvPr id="31" name="Graphic 4" descr="Graphic 4">
            <a:extLst>
              <a:ext uri="{FF2B5EF4-FFF2-40B4-BE49-F238E27FC236}">
                <a16:creationId xmlns:a16="http://schemas.microsoft.com/office/drawing/2014/main" id="{675738C1-944C-43D9-978C-8B1AA8C41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1541327" y="152119"/>
            <a:ext cx="423961" cy="40849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69F0655-2894-9812-7D16-97226F339252}"/>
              </a:ext>
            </a:extLst>
          </p:cNvPr>
          <p:cNvCxnSpPr>
            <a:cxnSpLocks/>
          </p:cNvCxnSpPr>
          <p:nvPr userDrawn="1"/>
        </p:nvCxnSpPr>
        <p:spPr>
          <a:xfrm>
            <a:off x="714492" y="391935"/>
            <a:ext cx="0" cy="750627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Click To Edit Master Style">
            <a:extLst>
              <a:ext uri="{FF2B5EF4-FFF2-40B4-BE49-F238E27FC236}">
                <a16:creationId xmlns:a16="http://schemas.microsoft.com/office/drawing/2014/main" id="{95B67F2B-29FF-4426-6FD1-0719644933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90596" y="473700"/>
            <a:ext cx="5962943" cy="56993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Click To Edit Master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D90741-AEB3-FDCA-4A0A-418F74993940}"/>
              </a:ext>
            </a:extLst>
          </p:cNvPr>
          <p:cNvSpPr txBox="1"/>
          <p:nvPr userDrawn="1"/>
        </p:nvSpPr>
        <p:spPr>
          <a:xfrm>
            <a:off x="1856811" y="6475051"/>
            <a:ext cx="9699660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9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indent="0" algn="r" hangingPunct="1">
              <a:buNone/>
            </a:pPr>
            <a:r>
              <a:rPr lang="en-US" sz="900" b="0" i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©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2023 </a:t>
            </a:r>
            <a:r>
              <a:rPr lang="en-US" sz="90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TimeClock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Plus, LLC.(TCP Software).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7387411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4" descr="Graphic 4">
            <a:extLst>
              <a:ext uri="{FF2B5EF4-FFF2-40B4-BE49-F238E27FC236}">
                <a16:creationId xmlns:a16="http://schemas.microsoft.com/office/drawing/2014/main" id="{FECCFCFE-BDA8-44F1-9950-54D77B678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1541327" y="152119"/>
            <a:ext cx="423961" cy="4084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891B4562-5170-F14C-890C-AB0387B7A2B4}"/>
              </a:ext>
            </a:extLst>
          </p:cNvPr>
          <p:cNvSpPr txBox="1">
            <a:spLocks/>
          </p:cNvSpPr>
          <p:nvPr userDrawn="1"/>
        </p:nvSpPr>
        <p:spPr>
          <a:xfrm>
            <a:off x="11666694" y="6462658"/>
            <a:ext cx="254235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>
                <a:solidFill>
                  <a:srgbClr val="004989"/>
                </a:solidFill>
              </a:rPr>
              <a:pPr/>
              <a:t>‹#›</a:t>
            </a:fld>
            <a:endParaRPr lang="en-US">
              <a:solidFill>
                <a:srgbClr val="004989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DDBF27-3D72-5338-B067-B050DA824292}"/>
              </a:ext>
            </a:extLst>
          </p:cNvPr>
          <p:cNvSpPr txBox="1"/>
          <p:nvPr userDrawn="1"/>
        </p:nvSpPr>
        <p:spPr>
          <a:xfrm>
            <a:off x="1856811" y="6475051"/>
            <a:ext cx="9699660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9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indent="0" algn="r" hangingPunct="1">
              <a:buNone/>
            </a:pPr>
            <a:r>
              <a:rPr lang="en-US" sz="900" b="0" i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©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2023 </a:t>
            </a:r>
            <a:r>
              <a:rPr lang="en-US" sz="90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TimeClock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Plus, LLC.(TCP Software).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56360767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>
            <a:extLst>
              <a:ext uri="{FF2B5EF4-FFF2-40B4-BE49-F238E27FC236}">
                <a16:creationId xmlns:a16="http://schemas.microsoft.com/office/drawing/2014/main" id="{5483DF5D-E9BA-453F-9B17-3C23E23EEE1F}"/>
              </a:ext>
            </a:extLst>
          </p:cNvPr>
          <p:cNvSpPr txBox="1">
            <a:spLocks/>
          </p:cNvSpPr>
          <p:nvPr/>
        </p:nvSpPr>
        <p:spPr>
          <a:xfrm>
            <a:off x="11666694" y="6462658"/>
            <a:ext cx="254235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>
                <a:solidFill>
                  <a:srgbClr val="004989"/>
                </a:solidFill>
              </a:rPr>
              <a:pPr/>
              <a:t>‹#›</a:t>
            </a:fld>
            <a:endParaRPr lang="en-US">
              <a:solidFill>
                <a:srgbClr val="004989"/>
              </a:solidFill>
            </a:endParaRPr>
          </a:p>
        </p:txBody>
      </p:sp>
      <p:pic>
        <p:nvPicPr>
          <p:cNvPr id="6" name="Graphic 4" descr="Graphic 4">
            <a:extLst>
              <a:ext uri="{FF2B5EF4-FFF2-40B4-BE49-F238E27FC236}">
                <a16:creationId xmlns:a16="http://schemas.microsoft.com/office/drawing/2014/main" id="{E75E25D6-7B9C-4C11-A8BA-A7446783C6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1541327" y="152119"/>
            <a:ext cx="423961" cy="408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raphic 4" descr="Graphic 4">
            <a:extLst>
              <a:ext uri="{FF2B5EF4-FFF2-40B4-BE49-F238E27FC236}">
                <a16:creationId xmlns:a16="http://schemas.microsoft.com/office/drawing/2014/main" id="{3F452589-28BB-46B3-A8AE-0A898E9F52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1541327" y="152119"/>
            <a:ext cx="423961" cy="40849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A1FF2C8-5FC6-B409-78CE-A94432A257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49298"/>
            <a:ext cx="10760075" cy="4897438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Nunito Sans" panose="00000500000000000000" pitchFamily="2" charset="0"/>
              </a:defRPr>
            </a:lvl1pPr>
            <a:lvl2pPr>
              <a:defRPr sz="1400">
                <a:latin typeface="Nunito Sans" panose="00000500000000000000" pitchFamily="2" charset="0"/>
              </a:defRPr>
            </a:lvl2pPr>
            <a:lvl3pPr>
              <a:defRPr sz="1400">
                <a:latin typeface="Nunito Sans" panose="00000500000000000000" pitchFamily="2" charset="0"/>
              </a:defRPr>
            </a:lvl3pPr>
            <a:lvl4pPr>
              <a:defRPr sz="1400">
                <a:latin typeface="Nunito Sans" panose="00000500000000000000" pitchFamily="2" charset="0"/>
              </a:defRPr>
            </a:lvl4pPr>
            <a:lvl5pPr>
              <a:defRPr sz="1400">
                <a:latin typeface="Nunito Sa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lick To Edit Master Style">
            <a:extLst>
              <a:ext uri="{FF2B5EF4-FFF2-40B4-BE49-F238E27FC236}">
                <a16:creationId xmlns:a16="http://schemas.microsoft.com/office/drawing/2014/main" id="{A73D3D0D-D49E-2F45-FD5E-70600CD9AD3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196" y="560616"/>
            <a:ext cx="10759835" cy="75574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Click To Edit Master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E45F88D-9D52-CBAC-B392-E8D42650CDCC}"/>
              </a:ext>
            </a:extLst>
          </p:cNvPr>
          <p:cNvSpPr txBox="1"/>
          <p:nvPr userDrawn="1"/>
        </p:nvSpPr>
        <p:spPr>
          <a:xfrm>
            <a:off x="1856811" y="6475051"/>
            <a:ext cx="969966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9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 sz="800" b="0" i="0">
                <a:solidFill>
                  <a:schemeClr val="bg1">
                    <a:lumMod val="75000"/>
                  </a:schemeClr>
                </a:solidFill>
                <a:effectLst/>
                <a:latin typeface="+mj-lt"/>
              </a:rPr>
              <a:t>© 2023 </a:t>
            </a:r>
            <a:r>
              <a:rPr lang="en-US" sz="800" b="0" i="0" err="1">
                <a:solidFill>
                  <a:schemeClr val="bg1">
                    <a:lumMod val="75000"/>
                  </a:schemeClr>
                </a:solidFill>
                <a:effectLst/>
                <a:latin typeface="+mj-lt"/>
              </a:rPr>
              <a:t>TimeClock</a:t>
            </a:r>
            <a:r>
              <a:rPr lang="en-US" sz="800" b="0" i="0">
                <a:solidFill>
                  <a:schemeClr val="bg1">
                    <a:lumMod val="75000"/>
                  </a:schemeClr>
                </a:solidFill>
                <a:effectLst/>
                <a:latin typeface="+mj-lt"/>
              </a:rPr>
              <a:t> Plus, LLC (TCP Software)</a:t>
            </a:r>
            <a:r>
              <a:rPr lang="en-US" sz="800">
                <a:solidFill>
                  <a:schemeClr val="bg1">
                    <a:lumMod val="75000"/>
                  </a:schemeClr>
                </a:solidFill>
                <a:latin typeface="+mj-lt"/>
              </a:rPr>
              <a:t>  | 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97939882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949A4A-C54F-9930-9E36-F23F82115539}"/>
              </a:ext>
            </a:extLst>
          </p:cNvPr>
          <p:cNvSpPr/>
          <p:nvPr userDrawn="1"/>
        </p:nvSpPr>
        <p:spPr>
          <a:xfrm>
            <a:off x="0" y="1"/>
            <a:ext cx="12192000" cy="6225522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C6C88F-B184-4F20-8C22-DDCB265CBF2E}"/>
              </a:ext>
            </a:extLst>
          </p:cNvPr>
          <p:cNvCxnSpPr/>
          <p:nvPr/>
        </p:nvCxnSpPr>
        <p:spPr>
          <a:xfrm>
            <a:off x="11598036" y="6393029"/>
            <a:ext cx="0" cy="312852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Slide Number">
            <a:extLst>
              <a:ext uri="{FF2B5EF4-FFF2-40B4-BE49-F238E27FC236}">
                <a16:creationId xmlns:a16="http://schemas.microsoft.com/office/drawing/2014/main" id="{8B3EDC29-7FE1-4FC9-971C-0EBEB4B94039}"/>
              </a:ext>
            </a:extLst>
          </p:cNvPr>
          <p:cNvSpPr txBox="1">
            <a:spLocks/>
          </p:cNvSpPr>
          <p:nvPr/>
        </p:nvSpPr>
        <p:spPr>
          <a:xfrm>
            <a:off x="11666694" y="6462658"/>
            <a:ext cx="254235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Graphic 4" descr="Graphic 4">
            <a:extLst>
              <a:ext uri="{FF2B5EF4-FFF2-40B4-BE49-F238E27FC236}">
                <a16:creationId xmlns:a16="http://schemas.microsoft.com/office/drawing/2014/main" id="{BB27DEBF-009D-4757-AA95-D7DA467FFA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1541327" y="169875"/>
            <a:ext cx="423961" cy="40849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3DC8BCBD-100D-AC0C-790A-77A3E8249CCB}"/>
              </a:ext>
            </a:extLst>
          </p:cNvPr>
          <p:cNvSpPr txBox="1">
            <a:spLocks/>
          </p:cNvSpPr>
          <p:nvPr userDrawn="1"/>
        </p:nvSpPr>
        <p:spPr>
          <a:xfrm>
            <a:off x="11655542" y="6486270"/>
            <a:ext cx="254235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>
                <a:solidFill>
                  <a:srgbClr val="004989"/>
                </a:solidFill>
              </a:rPr>
              <a:pPr/>
              <a:t>‹#›</a:t>
            </a:fld>
            <a:endParaRPr lang="en-US">
              <a:solidFill>
                <a:srgbClr val="004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D7FFA8-42CD-0FCE-59DC-DBCA46C7CBB0}"/>
              </a:ext>
            </a:extLst>
          </p:cNvPr>
          <p:cNvSpPr/>
          <p:nvPr userDrawn="1"/>
        </p:nvSpPr>
        <p:spPr>
          <a:xfrm>
            <a:off x="3813717" y="6462658"/>
            <a:ext cx="7658944" cy="39534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Click To Edit Master Style">
            <a:extLst>
              <a:ext uri="{FF2B5EF4-FFF2-40B4-BE49-F238E27FC236}">
                <a16:creationId xmlns:a16="http://schemas.microsoft.com/office/drawing/2014/main" id="{7C0DED16-CA1E-EE0B-E306-46DDD379202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195" y="2668385"/>
            <a:ext cx="10465583" cy="841578"/>
          </a:xfrm>
          <a:prstGeom prst="rect">
            <a:avLst/>
          </a:prstGeom>
        </p:spPr>
        <p:txBody>
          <a:bodyPr/>
          <a:lstStyle>
            <a:lvl1pPr algn="ctr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Header 2</a:t>
            </a:r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3E4E24-253F-3774-4153-280D77FA4F6D}"/>
              </a:ext>
            </a:extLst>
          </p:cNvPr>
          <p:cNvSpPr txBox="1"/>
          <p:nvPr userDrawn="1"/>
        </p:nvSpPr>
        <p:spPr>
          <a:xfrm>
            <a:off x="1856811" y="6475051"/>
            <a:ext cx="969966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9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 sz="800" b="0" i="0">
                <a:solidFill>
                  <a:schemeClr val="bg1">
                    <a:lumMod val="75000"/>
                  </a:schemeClr>
                </a:solidFill>
                <a:effectLst/>
                <a:latin typeface="+mj-lt"/>
              </a:rPr>
              <a:t>© 2023 </a:t>
            </a:r>
            <a:r>
              <a:rPr lang="en-US" sz="800" b="0" i="0" err="1">
                <a:solidFill>
                  <a:schemeClr val="bg1">
                    <a:lumMod val="75000"/>
                  </a:schemeClr>
                </a:solidFill>
                <a:effectLst/>
                <a:latin typeface="+mj-lt"/>
              </a:rPr>
              <a:t>TimeClock</a:t>
            </a:r>
            <a:r>
              <a:rPr lang="en-US" sz="800" b="0" i="0">
                <a:solidFill>
                  <a:schemeClr val="bg1">
                    <a:lumMod val="75000"/>
                  </a:schemeClr>
                </a:solidFill>
                <a:effectLst/>
                <a:latin typeface="+mj-lt"/>
              </a:rPr>
              <a:t> Plus, LLC (TCP Software)</a:t>
            </a:r>
            <a:r>
              <a:rPr lang="en-US" sz="800">
                <a:solidFill>
                  <a:schemeClr val="bg1">
                    <a:lumMod val="75000"/>
                  </a:schemeClr>
                </a:solidFill>
                <a:latin typeface="+mj-lt"/>
              </a:rPr>
              <a:t>  | 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9036865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4FB33-73FF-6D1F-993A-AF7794DACEA6}"/>
              </a:ext>
            </a:extLst>
          </p:cNvPr>
          <p:cNvGrpSpPr/>
          <p:nvPr userDrawn="1"/>
        </p:nvGrpSpPr>
        <p:grpSpPr>
          <a:xfrm>
            <a:off x="1937258" y="6393029"/>
            <a:ext cx="9983671" cy="331239"/>
            <a:chOff x="1937258" y="6393029"/>
            <a:chExt cx="9983671" cy="331239"/>
          </a:xfrm>
        </p:grpSpPr>
        <p:sp>
          <p:nvSpPr>
            <p:cNvPr id="8" name="Footer Placeholder 4">
              <a:extLst>
                <a:ext uri="{FF2B5EF4-FFF2-40B4-BE49-F238E27FC236}">
                  <a16:creationId xmlns:a16="http://schemas.microsoft.com/office/drawing/2014/main" id="{5CB8710B-9D0F-4A50-AD28-059E6F3AFD24}"/>
                </a:ext>
              </a:extLst>
            </p:cNvPr>
            <p:cNvSpPr txBox="1"/>
            <p:nvPr userDrawn="1"/>
          </p:nvSpPr>
          <p:spPr>
            <a:xfrm>
              <a:off x="1937258" y="6475051"/>
              <a:ext cx="9619213" cy="23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marL="0" indent="0" algn="r" hangingPunct="1">
                <a:buNone/>
              </a:pPr>
              <a:r>
                <a:rPr lang="en-US" sz="900" b="0" i="0">
                  <a:solidFill>
                    <a:schemeClr val="bg2">
                      <a:lumMod val="40000"/>
                      <a:lumOff val="60000"/>
                    </a:schemeClr>
                  </a:solidFill>
                  <a:effectLst/>
                  <a:latin typeface="+mn-lt"/>
                </a:rPr>
                <a:t>©</a:t>
              </a:r>
              <a:r>
                <a:rPr lang="en-US" sz="900">
                  <a:solidFill>
                    <a:schemeClr val="bg2">
                      <a:lumMod val="40000"/>
                      <a:lumOff val="60000"/>
                    </a:schemeClr>
                  </a:solidFill>
                  <a:latin typeface="+mn-lt"/>
                </a:rPr>
                <a:t>2023 </a:t>
              </a:r>
              <a:r>
                <a:rPr lang="en-US" sz="900" err="1">
                  <a:solidFill>
                    <a:schemeClr val="bg2">
                      <a:lumMod val="40000"/>
                      <a:lumOff val="60000"/>
                    </a:schemeClr>
                  </a:solidFill>
                  <a:latin typeface="+mn-lt"/>
                </a:rPr>
                <a:t>TimeClock</a:t>
              </a:r>
              <a:r>
                <a:rPr lang="en-US" sz="900">
                  <a:solidFill>
                    <a:schemeClr val="bg2">
                      <a:lumMod val="40000"/>
                      <a:lumOff val="60000"/>
                    </a:schemeClr>
                  </a:solidFill>
                  <a:latin typeface="+mn-lt"/>
                </a:rPr>
                <a:t> Plus, LLC.(TCP Software). All rights reserved.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AC6C88F-B184-4F20-8C22-DDCB265CBF2E}"/>
                </a:ext>
              </a:extLst>
            </p:cNvPr>
            <p:cNvCxnSpPr/>
            <p:nvPr userDrawn="1"/>
          </p:nvCxnSpPr>
          <p:spPr>
            <a:xfrm>
              <a:off x="11598036" y="6393029"/>
              <a:ext cx="0" cy="312852"/>
            </a:xfrm>
            <a:prstGeom prst="line">
              <a:avLst/>
            </a:prstGeom>
            <a:noFill/>
            <a:ln w="635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Slide Number">
              <a:extLst>
                <a:ext uri="{FF2B5EF4-FFF2-40B4-BE49-F238E27FC236}">
                  <a16:creationId xmlns:a16="http://schemas.microsoft.com/office/drawing/2014/main" id="{8B3EDC29-7FE1-4FC9-971C-0EBEB4B940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666694" y="6462658"/>
              <a:ext cx="254235" cy="26161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45719" rIns="45719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Nunito Sans SemiBold"/>
                  <a:ea typeface="Nunito Sans SemiBold"/>
                  <a:cs typeface="Nunito Sans SemiBold"/>
                  <a:sym typeface="Nunito Sans SemiBold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fld id="{86CB4B4D-7CA3-9044-876B-883B54F8677D}" type="slidenum">
                <a:rPr lang="en-US" smtClean="0">
                  <a:solidFill>
                    <a:schemeClr val="bg1"/>
                  </a:solidFill>
                </a:rPr>
                <a:pPr/>
                <a:t>‹#›</a:t>
              </a:fld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06A88779-0652-4DBC-8273-FF0DD8272BF8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8195" y="3602037"/>
            <a:ext cx="10465583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400">
                <a:solidFill>
                  <a:srgbClr val="92D05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indent="457200" algn="ctr">
              <a:buClrTx/>
              <a:buSzTx/>
              <a:buFontTx/>
              <a:buNone/>
              <a:defRPr sz="2400">
                <a:solidFill>
                  <a:srgbClr val="A6A6A6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indent="914400" algn="ctr">
              <a:buClrTx/>
              <a:buSzTx/>
              <a:buFontTx/>
              <a:buNone/>
              <a:defRPr sz="2400">
                <a:solidFill>
                  <a:srgbClr val="A6A6A6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indent="1371600" algn="ctr">
              <a:buClrTx/>
              <a:buSzTx/>
              <a:buFontTx/>
              <a:buNone/>
              <a:defRPr sz="2400">
                <a:solidFill>
                  <a:srgbClr val="A6A6A6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indent="1828800" algn="ctr">
              <a:buClrTx/>
              <a:buSzTx/>
              <a:buFontTx/>
              <a:buNone/>
              <a:defRPr sz="2400">
                <a:solidFill>
                  <a:srgbClr val="A6A6A6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</a:lstStyle>
          <a:p>
            <a:r>
              <a:rPr lang="en-US" dirty="0"/>
              <a:t>BODY LEVEL ONE</a:t>
            </a:r>
          </a:p>
        </p:txBody>
      </p:sp>
      <p:sp>
        <p:nvSpPr>
          <p:cNvPr id="16" name="Click To Edit Master Style">
            <a:extLst>
              <a:ext uri="{FF2B5EF4-FFF2-40B4-BE49-F238E27FC236}">
                <a16:creationId xmlns:a16="http://schemas.microsoft.com/office/drawing/2014/main" id="{4B480390-E786-4C01-9854-971BCD064A1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195" y="2668385"/>
            <a:ext cx="10465583" cy="841578"/>
          </a:xfrm>
          <a:prstGeom prst="rect">
            <a:avLst/>
          </a:prstGeom>
        </p:spPr>
        <p:txBody>
          <a:bodyPr/>
          <a:lstStyle>
            <a:lvl1pPr algn="ctr">
              <a:defRPr sz="5000">
                <a:solidFill>
                  <a:schemeClr val="bg1"/>
                </a:solidFill>
                <a:latin typeface="Nunito Sans ExtraLight" panose="00000300000000000000" pitchFamily="2" charset="0"/>
              </a:defRPr>
            </a:lvl1pPr>
          </a:lstStyle>
          <a:p>
            <a:r>
              <a:rPr lang="en-US" dirty="0"/>
              <a:t>Section Header 1</a:t>
            </a:r>
            <a:endParaRPr dirty="0"/>
          </a:p>
        </p:txBody>
      </p:sp>
      <p:pic>
        <p:nvPicPr>
          <p:cNvPr id="13" name="Graphic 4" descr="Graphic 4">
            <a:extLst>
              <a:ext uri="{FF2B5EF4-FFF2-40B4-BE49-F238E27FC236}">
                <a16:creationId xmlns:a16="http://schemas.microsoft.com/office/drawing/2014/main" id="{BB27DEBF-009D-4757-AA95-D7DA467FF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1541327" y="152119"/>
            <a:ext cx="423961" cy="408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Graphic 2">
            <a:extLst>
              <a:ext uri="{FF2B5EF4-FFF2-40B4-BE49-F238E27FC236}">
                <a16:creationId xmlns:a16="http://schemas.microsoft.com/office/drawing/2014/main" id="{E5882754-462C-4544-91F8-A81CCBECA8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647" y="6410200"/>
            <a:ext cx="538549" cy="37971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58391874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21CEF3-9B89-2B37-134D-832B243BD5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FA4B67-24CB-91EA-AC26-95F720F48332}"/>
              </a:ext>
            </a:extLst>
          </p:cNvPr>
          <p:cNvSpPr/>
          <p:nvPr userDrawn="1"/>
        </p:nvSpPr>
        <p:spPr>
          <a:xfrm>
            <a:off x="-21772" y="0"/>
            <a:ext cx="12246555" cy="6858000"/>
          </a:xfrm>
          <a:prstGeom prst="rect">
            <a:avLst/>
          </a:prstGeom>
          <a:solidFill>
            <a:srgbClr val="004680">
              <a:alpha val="76078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/>
              <a:cs typeface="Calibri"/>
              <a:sym typeface="Calibri"/>
            </a:endParaRPr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DAA4CBEA-FABD-0F77-B5BC-82C4091A0C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928" y="740987"/>
            <a:ext cx="1118851" cy="78886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3040B19-41D2-9A78-82C4-1F3C48BD2136}"/>
              </a:ext>
            </a:extLst>
          </p:cNvPr>
          <p:cNvSpPr txBox="1">
            <a:spLocks/>
          </p:cNvSpPr>
          <p:nvPr userDrawn="1"/>
        </p:nvSpPr>
        <p:spPr>
          <a:xfrm>
            <a:off x="4955300" y="6286902"/>
            <a:ext cx="6069083" cy="90786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004989"/>
                </a:solidFill>
                <a:uFillTx/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SemiBold"/>
              </a:defRPr>
            </a:lvl1pPr>
            <a:lvl2pPr marL="711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4989"/>
                </a:solidFill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marL="1200150" marR="0" indent="-28575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4989"/>
                </a:solidFill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marL="1698171" marR="0" indent="-326571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4989"/>
                </a:solidFill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marL="2155371" marR="0" indent="-326571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4989"/>
                </a:solidFill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4989"/>
                </a:solidFill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4989"/>
                </a:solidFill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marL="34544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4989"/>
                </a:solidFill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marL="39116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4989"/>
                </a:solidFill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>
            <a:pPr marL="0" indent="0" algn="r" hangingPunct="1">
              <a:buNone/>
            </a:pPr>
            <a:r>
              <a:rPr lang="en-US" sz="900" b="0" i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©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2023 TimeClock Plus, LLC.(TCP Software). All rights reserved. </a:t>
            </a:r>
          </a:p>
        </p:txBody>
      </p:sp>
      <p:pic>
        <p:nvPicPr>
          <p:cNvPr id="6" name="Graphic 4" descr="Graphic 4">
            <a:extLst>
              <a:ext uri="{FF2B5EF4-FFF2-40B4-BE49-F238E27FC236}">
                <a16:creationId xmlns:a16="http://schemas.microsoft.com/office/drawing/2014/main" id="{D915D4BA-5CE8-052D-5208-55DE11E4E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11014513" y="5911856"/>
            <a:ext cx="541370" cy="5216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912240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F1F0476-96E0-62E1-E3CD-A3F60D5038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4CA469F-03C7-832D-A4CE-EC6E512D3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46" y="6410200"/>
            <a:ext cx="544298" cy="384048"/>
          </a:xfrm>
          <a:prstGeom prst="rect">
            <a:avLst/>
          </a:prstGeom>
        </p:spPr>
      </p:pic>
      <p:sp>
        <p:nvSpPr>
          <p:cNvPr id="3" name="Slide Number">
            <a:extLst>
              <a:ext uri="{FF2B5EF4-FFF2-40B4-BE49-F238E27FC236}">
                <a16:creationId xmlns:a16="http://schemas.microsoft.com/office/drawing/2014/main" id="{E9DD08A4-328D-6A15-B7A1-CC3CF73AAFD3}"/>
              </a:ext>
            </a:extLst>
          </p:cNvPr>
          <p:cNvSpPr txBox="1">
            <a:spLocks/>
          </p:cNvSpPr>
          <p:nvPr userDrawn="1"/>
        </p:nvSpPr>
        <p:spPr>
          <a:xfrm>
            <a:off x="11666694" y="6462658"/>
            <a:ext cx="254235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Click To Edit Master Style">
            <a:extLst>
              <a:ext uri="{FF2B5EF4-FFF2-40B4-BE49-F238E27FC236}">
                <a16:creationId xmlns:a16="http://schemas.microsoft.com/office/drawing/2014/main" id="{153E76A6-5BFF-CE95-031C-4392A5E1EDD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1545770"/>
            <a:ext cx="10759831" cy="433251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dirty="0"/>
              <a:t>Click To Edit Master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8398B0-13F8-D3A3-55E3-3DD563BF7E41}"/>
              </a:ext>
            </a:extLst>
          </p:cNvPr>
          <p:cNvCxnSpPr>
            <a:cxnSpLocks/>
          </p:cNvCxnSpPr>
          <p:nvPr userDrawn="1"/>
        </p:nvCxnSpPr>
        <p:spPr>
          <a:xfrm>
            <a:off x="714492" y="391935"/>
            <a:ext cx="0" cy="750627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D5C1C6-1E4F-50AD-0770-A0CE9B2547E3}"/>
              </a:ext>
            </a:extLst>
          </p:cNvPr>
          <p:cNvSpPr txBox="1"/>
          <p:nvPr userDrawn="1"/>
        </p:nvSpPr>
        <p:spPr>
          <a:xfrm>
            <a:off x="1856811" y="6475051"/>
            <a:ext cx="9699660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9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indent="0" algn="r" hangingPunct="1">
              <a:buNone/>
            </a:pPr>
            <a:r>
              <a:rPr lang="en-US" sz="900" b="0" i="0">
                <a:solidFill>
                  <a:schemeClr val="bg1"/>
                </a:solidFill>
                <a:effectLst/>
                <a:latin typeface="+mn-lt"/>
              </a:rPr>
              <a:t>©</a:t>
            </a:r>
            <a:r>
              <a:rPr lang="en-US" sz="900">
                <a:solidFill>
                  <a:schemeClr val="bg1"/>
                </a:solidFill>
                <a:latin typeface="+mn-lt"/>
              </a:rPr>
              <a:t>2023 </a:t>
            </a:r>
            <a:r>
              <a:rPr lang="en-US" sz="900" err="1">
                <a:solidFill>
                  <a:schemeClr val="bg1"/>
                </a:solidFill>
                <a:latin typeface="+mn-lt"/>
              </a:rPr>
              <a:t>TimeClock</a:t>
            </a:r>
            <a:r>
              <a:rPr lang="en-US" sz="900">
                <a:solidFill>
                  <a:schemeClr val="bg1"/>
                </a:solidFill>
                <a:latin typeface="+mn-lt"/>
              </a:rPr>
              <a:t> Plus, LLC.(TCP Software). All rights reserved.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1F2F0A-72A7-27D2-D6A8-1F03E5D2BE44}"/>
              </a:ext>
            </a:extLst>
          </p:cNvPr>
          <p:cNvCxnSpPr/>
          <p:nvPr userDrawn="1"/>
        </p:nvCxnSpPr>
        <p:spPr>
          <a:xfrm>
            <a:off x="11598036" y="6393029"/>
            <a:ext cx="0" cy="31285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EFDDE238-CE85-3CF9-6427-45CF2D75922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7960" y="536880"/>
            <a:ext cx="10760360" cy="46472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Nunito Sans" pitchFamily="2" charset="77"/>
              </a:defRPr>
            </a:lvl1pPr>
            <a:lvl2pPr marL="457200" indent="0">
              <a:buNone/>
              <a:defRPr sz="1800" b="1">
                <a:latin typeface="Nunito Sans" pitchFamily="2" charset="77"/>
              </a:defRPr>
            </a:lvl2pPr>
            <a:lvl3pPr marL="914400" indent="0">
              <a:buNone/>
              <a:defRPr sz="1800" b="1">
                <a:latin typeface="Nunito Sans" pitchFamily="2" charset="77"/>
              </a:defRPr>
            </a:lvl3pPr>
            <a:lvl4pPr marL="1371600" indent="0">
              <a:buNone/>
              <a:defRPr sz="1800" b="1">
                <a:latin typeface="Nunito Sans" pitchFamily="2" charset="77"/>
              </a:defRPr>
            </a:lvl4pPr>
            <a:lvl5pPr marL="1828800" indent="0">
              <a:buNone/>
              <a:defRPr sz="1800" b="1">
                <a:latin typeface="Nunito Sans" pitchFamily="2" charset="77"/>
              </a:defRPr>
            </a:lvl5pPr>
          </a:lstStyle>
          <a:p>
            <a:pPr lvl="0"/>
            <a:r>
              <a:rPr lang="en-US" dirty="0"/>
              <a:t>Eyebrow</a:t>
            </a:r>
          </a:p>
        </p:txBody>
      </p:sp>
    </p:spTree>
    <p:extLst>
      <p:ext uri="{BB962C8B-B14F-4D97-AF65-F5344CB8AC3E}">
        <p14:creationId xmlns:p14="http://schemas.microsoft.com/office/powerpoint/2010/main" val="299031084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F1F0476-96E0-62E1-E3CD-A3F60D5038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9DD08A4-328D-6A15-B7A1-CC3CF73AAFD3}"/>
              </a:ext>
            </a:extLst>
          </p:cNvPr>
          <p:cNvSpPr txBox="1">
            <a:spLocks/>
          </p:cNvSpPr>
          <p:nvPr userDrawn="1"/>
        </p:nvSpPr>
        <p:spPr>
          <a:xfrm>
            <a:off x="11666694" y="6462658"/>
            <a:ext cx="254235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Click To Edit Master Style">
            <a:extLst>
              <a:ext uri="{FF2B5EF4-FFF2-40B4-BE49-F238E27FC236}">
                <a16:creationId xmlns:a16="http://schemas.microsoft.com/office/drawing/2014/main" id="{153E76A6-5BFF-CE95-031C-4392A5E1EDD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1" y="1545770"/>
            <a:ext cx="4898564" cy="433251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dirty="0"/>
              <a:t>Click To Edit Master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8398B0-13F8-D3A3-55E3-3DD563BF7E41}"/>
              </a:ext>
            </a:extLst>
          </p:cNvPr>
          <p:cNvCxnSpPr>
            <a:cxnSpLocks/>
          </p:cNvCxnSpPr>
          <p:nvPr userDrawn="1"/>
        </p:nvCxnSpPr>
        <p:spPr>
          <a:xfrm>
            <a:off x="714492" y="391935"/>
            <a:ext cx="0" cy="750627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D5C1C6-1E4F-50AD-0770-A0CE9B2547E3}"/>
              </a:ext>
            </a:extLst>
          </p:cNvPr>
          <p:cNvSpPr txBox="1"/>
          <p:nvPr userDrawn="1"/>
        </p:nvSpPr>
        <p:spPr>
          <a:xfrm>
            <a:off x="1856811" y="6475051"/>
            <a:ext cx="9699660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9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indent="0" algn="r" hangingPunct="1">
              <a:buNone/>
            </a:pPr>
            <a:r>
              <a:rPr lang="en-US" sz="900" b="0" i="0">
                <a:solidFill>
                  <a:schemeClr val="bg1"/>
                </a:solidFill>
                <a:effectLst/>
                <a:latin typeface="+mn-lt"/>
              </a:rPr>
              <a:t>©</a:t>
            </a:r>
            <a:r>
              <a:rPr lang="en-US" sz="900">
                <a:solidFill>
                  <a:schemeClr val="bg1"/>
                </a:solidFill>
                <a:latin typeface="+mn-lt"/>
              </a:rPr>
              <a:t>2023 </a:t>
            </a:r>
            <a:r>
              <a:rPr lang="en-US" sz="900" err="1">
                <a:solidFill>
                  <a:schemeClr val="bg1"/>
                </a:solidFill>
                <a:latin typeface="+mn-lt"/>
              </a:rPr>
              <a:t>TimeClock</a:t>
            </a:r>
            <a:r>
              <a:rPr lang="en-US" sz="900">
                <a:solidFill>
                  <a:schemeClr val="bg1"/>
                </a:solidFill>
                <a:latin typeface="+mn-lt"/>
              </a:rPr>
              <a:t> Plus, LLC.(TCP Software). All rights reserved.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1F2F0A-72A7-27D2-D6A8-1F03E5D2BE44}"/>
              </a:ext>
            </a:extLst>
          </p:cNvPr>
          <p:cNvCxnSpPr/>
          <p:nvPr userDrawn="1"/>
        </p:nvCxnSpPr>
        <p:spPr>
          <a:xfrm>
            <a:off x="11598036" y="6393029"/>
            <a:ext cx="0" cy="31285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EFDDE238-CE85-3CF9-6427-45CF2D75922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7960" y="536880"/>
            <a:ext cx="4898805" cy="46472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>
                <a:latin typeface="Nunito Sans" pitchFamily="2" charset="77"/>
              </a:defRPr>
            </a:lvl1pPr>
            <a:lvl2pPr marL="457200" indent="0">
              <a:buNone/>
              <a:defRPr sz="1800" b="1">
                <a:latin typeface="Nunito Sans" pitchFamily="2" charset="77"/>
              </a:defRPr>
            </a:lvl2pPr>
            <a:lvl3pPr marL="914400" indent="0">
              <a:buNone/>
              <a:defRPr sz="1800" b="1">
                <a:latin typeface="Nunito Sans" pitchFamily="2" charset="77"/>
              </a:defRPr>
            </a:lvl3pPr>
            <a:lvl4pPr marL="1371600" indent="0">
              <a:buNone/>
              <a:defRPr sz="1800" b="1">
                <a:latin typeface="Nunito Sans" pitchFamily="2" charset="77"/>
              </a:defRPr>
            </a:lvl4pPr>
            <a:lvl5pPr marL="1828800" indent="0">
              <a:buNone/>
              <a:defRPr sz="1800" b="1">
                <a:latin typeface="Nunito Sans" pitchFamily="2" charset="77"/>
              </a:defRPr>
            </a:lvl5pPr>
          </a:lstStyle>
          <a:p>
            <a:pPr lvl="0"/>
            <a:r>
              <a:rPr lang="en-US" dirty="0"/>
              <a:t>Eyebrow</a:t>
            </a:r>
          </a:p>
        </p:txBody>
      </p:sp>
    </p:spTree>
    <p:extLst>
      <p:ext uri="{BB962C8B-B14F-4D97-AF65-F5344CB8AC3E}">
        <p14:creationId xmlns:p14="http://schemas.microsoft.com/office/powerpoint/2010/main" val="217015064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F1F0476-96E0-62E1-E3CD-A3F60D5038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9DD08A4-328D-6A15-B7A1-CC3CF73AAFD3}"/>
              </a:ext>
            </a:extLst>
          </p:cNvPr>
          <p:cNvSpPr txBox="1">
            <a:spLocks/>
          </p:cNvSpPr>
          <p:nvPr userDrawn="1"/>
        </p:nvSpPr>
        <p:spPr>
          <a:xfrm>
            <a:off x="11666694" y="6462658"/>
            <a:ext cx="254235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Click To Edit Master Style">
            <a:extLst>
              <a:ext uri="{FF2B5EF4-FFF2-40B4-BE49-F238E27FC236}">
                <a16:creationId xmlns:a16="http://schemas.microsoft.com/office/drawing/2014/main" id="{153E76A6-5BFF-CE95-031C-4392A5E1EDD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651175" y="1545770"/>
            <a:ext cx="4898564" cy="433251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dirty="0"/>
              <a:t>Click To Edit Master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8398B0-13F8-D3A3-55E3-3DD563BF7E41}"/>
              </a:ext>
            </a:extLst>
          </p:cNvPr>
          <p:cNvCxnSpPr>
            <a:cxnSpLocks/>
          </p:cNvCxnSpPr>
          <p:nvPr userDrawn="1"/>
        </p:nvCxnSpPr>
        <p:spPr>
          <a:xfrm>
            <a:off x="6527466" y="391935"/>
            <a:ext cx="0" cy="750627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D5C1C6-1E4F-50AD-0770-A0CE9B2547E3}"/>
              </a:ext>
            </a:extLst>
          </p:cNvPr>
          <p:cNvSpPr txBox="1"/>
          <p:nvPr userDrawn="1"/>
        </p:nvSpPr>
        <p:spPr>
          <a:xfrm>
            <a:off x="1856811" y="6475051"/>
            <a:ext cx="9699660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r" hangingPunct="1">
              <a:defRPr sz="900">
                <a:solidFill>
                  <a:schemeClr val="bg2">
                    <a:lumMod val="40000"/>
                    <a:lumOff val="60000"/>
                  </a:schemeClr>
                </a:solidFill>
                <a:ea typeface="Calibri Light"/>
                <a:cs typeface="Calibri Light"/>
              </a:defRPr>
            </a:lvl1pPr>
          </a:lstStyle>
          <a:p>
            <a:pPr lvl="0"/>
            <a:r>
              <a:rPr lang="en-US"/>
              <a:t>©2023 </a:t>
            </a:r>
            <a:r>
              <a:rPr lang="en-US" err="1"/>
              <a:t>TimeClock</a:t>
            </a:r>
            <a:r>
              <a:rPr lang="en-US"/>
              <a:t> Plus, LLC.(TCP Software). All rights reserved. 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EFDDE238-CE85-3CF9-6427-45CF2D75922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50934" y="536880"/>
            <a:ext cx="4898805" cy="46472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>
                <a:latin typeface="Nunito Sans" pitchFamily="2" charset="77"/>
              </a:defRPr>
            </a:lvl1pPr>
            <a:lvl2pPr marL="457200" indent="0">
              <a:buNone/>
              <a:defRPr sz="1800" b="1">
                <a:latin typeface="Nunito Sans" pitchFamily="2" charset="77"/>
              </a:defRPr>
            </a:lvl2pPr>
            <a:lvl3pPr marL="914400" indent="0">
              <a:buNone/>
              <a:defRPr sz="1800" b="1">
                <a:latin typeface="Nunito Sans" pitchFamily="2" charset="77"/>
              </a:defRPr>
            </a:lvl3pPr>
            <a:lvl4pPr marL="1371600" indent="0">
              <a:buNone/>
              <a:defRPr sz="1800" b="1">
                <a:latin typeface="Nunito Sans" pitchFamily="2" charset="77"/>
              </a:defRPr>
            </a:lvl4pPr>
            <a:lvl5pPr marL="1828800" indent="0">
              <a:buNone/>
              <a:defRPr sz="1800" b="1">
                <a:latin typeface="Nunito Sans" pitchFamily="2" charset="77"/>
              </a:defRPr>
            </a:lvl5pPr>
          </a:lstStyle>
          <a:p>
            <a:pPr lvl="0"/>
            <a:r>
              <a:rPr lang="en-US" dirty="0"/>
              <a:t>Eyebrow</a:t>
            </a:r>
          </a:p>
        </p:txBody>
      </p:sp>
    </p:spTree>
    <p:extLst>
      <p:ext uri="{BB962C8B-B14F-4D97-AF65-F5344CB8AC3E}">
        <p14:creationId xmlns:p14="http://schemas.microsoft.com/office/powerpoint/2010/main" val="4890554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Page w Top Blue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>
            <a:extLst>
              <a:ext uri="{FF2B5EF4-FFF2-40B4-BE49-F238E27FC236}">
                <a16:creationId xmlns:a16="http://schemas.microsoft.com/office/drawing/2014/main" id="{5483DF5D-E9BA-453F-9B17-3C23E23EEE1F}"/>
              </a:ext>
            </a:extLst>
          </p:cNvPr>
          <p:cNvSpPr txBox="1">
            <a:spLocks/>
          </p:cNvSpPr>
          <p:nvPr userDrawn="1"/>
        </p:nvSpPr>
        <p:spPr>
          <a:xfrm>
            <a:off x="11666694" y="6462658"/>
            <a:ext cx="254235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>
                <a:solidFill>
                  <a:srgbClr val="004989"/>
                </a:solidFill>
              </a:rPr>
              <a:pPr/>
              <a:t>‹#›</a:t>
            </a:fld>
            <a:endParaRPr lang="en-US">
              <a:solidFill>
                <a:srgbClr val="004989"/>
              </a:solidFill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921B1F8-FB60-4247-B127-C669B1D01B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7960" y="1325734"/>
            <a:ext cx="10760075" cy="461624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Nunito Sans" panose="00000500000000000000" pitchFamily="2" charset="0"/>
              </a:defRPr>
            </a:lvl1pPr>
            <a:lvl2pPr>
              <a:defRPr sz="1800">
                <a:latin typeface="Nunito Sans" panose="00000500000000000000" pitchFamily="2" charset="0"/>
              </a:defRPr>
            </a:lvl2pPr>
            <a:lvl3pPr>
              <a:defRPr sz="1800">
                <a:latin typeface="Nunito Sans" panose="00000500000000000000" pitchFamily="2" charset="0"/>
              </a:defRPr>
            </a:lvl3pPr>
            <a:lvl4pPr>
              <a:defRPr sz="1800">
                <a:latin typeface="Nunito Sans" panose="00000500000000000000" pitchFamily="2" charset="0"/>
              </a:defRPr>
            </a:lvl4pPr>
            <a:lvl5pPr>
              <a:defRPr sz="1800">
                <a:latin typeface="Nunito Sa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lick To Edit Master Style">
            <a:extLst>
              <a:ext uri="{FF2B5EF4-FFF2-40B4-BE49-F238E27FC236}">
                <a16:creationId xmlns:a16="http://schemas.microsoft.com/office/drawing/2014/main" id="{2D006B24-7567-4545-A805-CAA3D13C6B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466344"/>
            <a:ext cx="10759835" cy="75574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dirty="0"/>
              <a:t>Click To Edit Master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A3599A-0003-4B21-A96C-3C12D11EBC64}"/>
              </a:ext>
            </a:extLst>
          </p:cNvPr>
          <p:cNvCxnSpPr>
            <a:cxnSpLocks/>
          </p:cNvCxnSpPr>
          <p:nvPr userDrawn="1"/>
        </p:nvCxnSpPr>
        <p:spPr>
          <a:xfrm>
            <a:off x="714492" y="391935"/>
            <a:ext cx="0" cy="750627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E2048B-EBDD-F32E-21DD-1F8913721050}"/>
              </a:ext>
            </a:extLst>
          </p:cNvPr>
          <p:cNvSpPr txBox="1"/>
          <p:nvPr userDrawn="1"/>
        </p:nvSpPr>
        <p:spPr>
          <a:xfrm>
            <a:off x="1856811" y="6475051"/>
            <a:ext cx="9699660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9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indent="0" algn="r" hangingPunct="1">
              <a:buNone/>
            </a:pPr>
            <a:r>
              <a:rPr lang="en-US" sz="900" b="0" i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©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2023 </a:t>
            </a:r>
            <a:r>
              <a:rPr lang="en-US" sz="90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TimeClock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Plus, LLC.(TCP Software).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61712554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Page w Top Blue Bar Eyeb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>
            <a:extLst>
              <a:ext uri="{FF2B5EF4-FFF2-40B4-BE49-F238E27FC236}">
                <a16:creationId xmlns:a16="http://schemas.microsoft.com/office/drawing/2014/main" id="{5483DF5D-E9BA-453F-9B17-3C23E23EEE1F}"/>
              </a:ext>
            </a:extLst>
          </p:cNvPr>
          <p:cNvSpPr txBox="1">
            <a:spLocks/>
          </p:cNvSpPr>
          <p:nvPr userDrawn="1"/>
        </p:nvSpPr>
        <p:spPr>
          <a:xfrm>
            <a:off x="11666694" y="6462658"/>
            <a:ext cx="254235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>
                <a:solidFill>
                  <a:srgbClr val="004989"/>
                </a:solidFill>
              </a:rPr>
              <a:pPr/>
              <a:t>‹#›</a:t>
            </a:fld>
            <a:endParaRPr lang="en-US">
              <a:solidFill>
                <a:srgbClr val="004989"/>
              </a:solidFill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921B1F8-FB60-4247-B127-C669B1D01B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7960" y="1782935"/>
            <a:ext cx="10760075" cy="461624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Nunito Sans" panose="00000500000000000000" pitchFamily="2" charset="0"/>
              </a:defRPr>
            </a:lvl1pPr>
            <a:lvl2pPr>
              <a:defRPr sz="1800">
                <a:latin typeface="Nunito Sans" panose="00000500000000000000" pitchFamily="2" charset="0"/>
              </a:defRPr>
            </a:lvl2pPr>
            <a:lvl3pPr>
              <a:defRPr sz="1800">
                <a:latin typeface="Nunito Sans" panose="00000500000000000000" pitchFamily="2" charset="0"/>
              </a:defRPr>
            </a:lvl3pPr>
            <a:lvl4pPr>
              <a:defRPr sz="1800">
                <a:latin typeface="Nunito Sans" panose="00000500000000000000" pitchFamily="2" charset="0"/>
              </a:defRPr>
            </a:lvl4pPr>
            <a:lvl5pPr>
              <a:defRPr sz="1800">
                <a:latin typeface="Nunito Sa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lick To Edit Master Style">
            <a:extLst>
              <a:ext uri="{FF2B5EF4-FFF2-40B4-BE49-F238E27FC236}">
                <a16:creationId xmlns:a16="http://schemas.microsoft.com/office/drawing/2014/main" id="{2D006B24-7567-4545-A805-CAA3D13C6B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923545"/>
            <a:ext cx="10759835" cy="75574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dirty="0"/>
              <a:t>Click To Edit Master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A3599A-0003-4B21-A96C-3C12D11EBC64}"/>
              </a:ext>
            </a:extLst>
          </p:cNvPr>
          <p:cNvCxnSpPr>
            <a:cxnSpLocks/>
          </p:cNvCxnSpPr>
          <p:nvPr userDrawn="1"/>
        </p:nvCxnSpPr>
        <p:spPr>
          <a:xfrm>
            <a:off x="714492" y="391935"/>
            <a:ext cx="0" cy="1287358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B4EEE1-4316-16CF-9A21-9D3FCEB4E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7960" y="536880"/>
            <a:ext cx="5258040" cy="46472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>
                <a:latin typeface="Nunito Sans" pitchFamily="2" charset="77"/>
              </a:defRPr>
            </a:lvl1pPr>
            <a:lvl2pPr marL="457200" indent="0">
              <a:buNone/>
              <a:defRPr sz="1800" b="1">
                <a:latin typeface="Nunito Sans" pitchFamily="2" charset="77"/>
              </a:defRPr>
            </a:lvl2pPr>
            <a:lvl3pPr marL="914400" indent="0">
              <a:buNone/>
              <a:defRPr sz="1800" b="1">
                <a:latin typeface="Nunito Sans" pitchFamily="2" charset="77"/>
              </a:defRPr>
            </a:lvl3pPr>
            <a:lvl4pPr marL="1371600" indent="0">
              <a:buNone/>
              <a:defRPr sz="1800" b="1">
                <a:latin typeface="Nunito Sans" pitchFamily="2" charset="77"/>
              </a:defRPr>
            </a:lvl4pPr>
            <a:lvl5pPr marL="1828800" indent="0">
              <a:buNone/>
              <a:defRPr sz="1800" b="1">
                <a:latin typeface="Nunito Sans" pitchFamily="2" charset="77"/>
              </a:defRPr>
            </a:lvl5pPr>
          </a:lstStyle>
          <a:p>
            <a:pPr lvl="0"/>
            <a:r>
              <a:rPr lang="en-US" dirty="0"/>
              <a:t>Eyebrow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756FC28-6A1F-0331-C113-858EF9CC59DC}"/>
              </a:ext>
            </a:extLst>
          </p:cNvPr>
          <p:cNvSpPr txBox="1"/>
          <p:nvPr userDrawn="1"/>
        </p:nvSpPr>
        <p:spPr>
          <a:xfrm>
            <a:off x="1856811" y="6475051"/>
            <a:ext cx="9699660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9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indent="0" algn="r" hangingPunct="1">
              <a:buNone/>
            </a:pPr>
            <a:r>
              <a:rPr lang="en-US" sz="900" b="0" i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©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2023 </a:t>
            </a:r>
            <a:r>
              <a:rPr lang="en-US" sz="90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TimeClock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Plus, LLC.(TCP Software).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11904323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Two Header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D72A4E-404D-403F-B300-51FF087A4D77}"/>
              </a:ext>
            </a:extLst>
          </p:cNvPr>
          <p:cNvCxnSpPr/>
          <p:nvPr userDrawn="1"/>
        </p:nvCxnSpPr>
        <p:spPr>
          <a:xfrm>
            <a:off x="11598036" y="6393029"/>
            <a:ext cx="0" cy="312852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lide Number">
            <a:extLst>
              <a:ext uri="{FF2B5EF4-FFF2-40B4-BE49-F238E27FC236}">
                <a16:creationId xmlns:a16="http://schemas.microsoft.com/office/drawing/2014/main" id="{1DBDBE58-26A9-4E75-B547-4F996F6D47DA}"/>
              </a:ext>
            </a:extLst>
          </p:cNvPr>
          <p:cNvSpPr txBox="1">
            <a:spLocks/>
          </p:cNvSpPr>
          <p:nvPr userDrawn="1"/>
        </p:nvSpPr>
        <p:spPr>
          <a:xfrm>
            <a:off x="11666694" y="6462658"/>
            <a:ext cx="254235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>
                <a:solidFill>
                  <a:srgbClr val="004989"/>
                </a:solidFill>
              </a:rPr>
              <a:pPr/>
              <a:t>‹#›</a:t>
            </a:fld>
            <a:endParaRPr lang="en-US">
              <a:solidFill>
                <a:srgbClr val="004989"/>
              </a:solidFill>
            </a:endParaRPr>
          </a:p>
        </p:txBody>
      </p:sp>
      <p:pic>
        <p:nvPicPr>
          <p:cNvPr id="14" name="Graphic 4" descr="Graphic 4">
            <a:extLst>
              <a:ext uri="{FF2B5EF4-FFF2-40B4-BE49-F238E27FC236}">
                <a16:creationId xmlns:a16="http://schemas.microsoft.com/office/drawing/2014/main" id="{8275A477-F833-4650-AE7C-F7297FAB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1541327" y="152119"/>
            <a:ext cx="423961" cy="40849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lick To Edit Master Style">
            <a:extLst>
              <a:ext uri="{FF2B5EF4-FFF2-40B4-BE49-F238E27FC236}">
                <a16:creationId xmlns:a16="http://schemas.microsoft.com/office/drawing/2014/main" id="{4CB2BBC5-92F4-4490-BA1D-CD93731BEF7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197" y="1284802"/>
            <a:ext cx="2837877" cy="29916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Click To Edit Master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565C479-FE05-4433-B261-E9311E32E0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40213" y="1284802"/>
            <a:ext cx="7358062" cy="489267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3F1CEB-8214-6494-5FA4-78332F57D6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14991" y="1058779"/>
            <a:ext cx="0" cy="1510061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D51B81E-08D4-77EC-B1BB-C2123FEC8B9C}"/>
              </a:ext>
            </a:extLst>
          </p:cNvPr>
          <p:cNvSpPr txBox="1"/>
          <p:nvPr userDrawn="1"/>
        </p:nvSpPr>
        <p:spPr>
          <a:xfrm>
            <a:off x="1856811" y="6475051"/>
            <a:ext cx="9699660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9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indent="0" algn="r" hangingPunct="1">
              <a:buNone/>
            </a:pPr>
            <a:r>
              <a:rPr lang="en-US" sz="900" b="0" i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©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2023 </a:t>
            </a:r>
            <a:r>
              <a:rPr lang="en-US" sz="90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TimeClock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Plus, LLC.(TCP Software).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40508527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2">
            <a:extLst>
              <a:ext uri="{FF2B5EF4-FFF2-40B4-BE49-F238E27FC236}">
                <a16:creationId xmlns:a16="http://schemas.microsoft.com/office/drawing/2014/main" id="{CB0081FE-597C-4467-90C9-C1D5E820875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646" y="6410200"/>
            <a:ext cx="538551" cy="37971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81DC68-497A-4360-8069-320B3CB4CAE5}"/>
              </a:ext>
            </a:extLst>
          </p:cNvPr>
          <p:cNvCxnSpPr/>
          <p:nvPr userDrawn="1"/>
        </p:nvCxnSpPr>
        <p:spPr>
          <a:xfrm>
            <a:off x="11598036" y="6393029"/>
            <a:ext cx="0" cy="312852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1883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150" baseline="0">
          <a:solidFill>
            <a:srgbClr val="004989"/>
          </a:solidFill>
          <a:uFillTx/>
          <a:latin typeface="Nunito Sans Light"/>
          <a:ea typeface="Nunito Sans Light"/>
          <a:cs typeface="Nunito Sans Light"/>
          <a:sym typeface="Nunito Sans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4989"/>
          </a:solidFill>
          <a:uFillTx/>
          <a:latin typeface="Nunito Sans Light"/>
          <a:ea typeface="Nunito Sans Light"/>
          <a:cs typeface="Nunito Sans Light"/>
          <a:sym typeface="Nunito Sans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4989"/>
          </a:solidFill>
          <a:uFillTx/>
          <a:latin typeface="Nunito Sans Light"/>
          <a:ea typeface="Nunito Sans Light"/>
          <a:cs typeface="Nunito Sans Light"/>
          <a:sym typeface="Nunito Sans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4989"/>
          </a:solidFill>
          <a:uFillTx/>
          <a:latin typeface="Nunito Sans Light"/>
          <a:ea typeface="Nunito Sans Light"/>
          <a:cs typeface="Nunito Sans Light"/>
          <a:sym typeface="Nunito Sans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4989"/>
          </a:solidFill>
          <a:uFillTx/>
          <a:latin typeface="Nunito Sans Light"/>
          <a:ea typeface="Nunito Sans Light"/>
          <a:cs typeface="Nunito Sans Light"/>
          <a:sym typeface="Nunito Sans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4989"/>
          </a:solidFill>
          <a:uFillTx/>
          <a:latin typeface="Nunito Sans Light"/>
          <a:ea typeface="Nunito Sans Light"/>
          <a:cs typeface="Nunito Sans Light"/>
          <a:sym typeface="Nunito Sans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4989"/>
          </a:solidFill>
          <a:uFillTx/>
          <a:latin typeface="Nunito Sans Light"/>
          <a:ea typeface="Nunito Sans Light"/>
          <a:cs typeface="Nunito Sans Light"/>
          <a:sym typeface="Nunito Sans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4989"/>
          </a:solidFill>
          <a:uFillTx/>
          <a:latin typeface="Nunito Sans Light"/>
          <a:ea typeface="Nunito Sans Light"/>
          <a:cs typeface="Nunito Sans Light"/>
          <a:sym typeface="Nunito Sans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4989"/>
          </a:solidFill>
          <a:uFillTx/>
          <a:latin typeface="Nunito Sans Light"/>
          <a:ea typeface="Nunito Sans Light"/>
          <a:cs typeface="Nunito Sans Light"/>
          <a:sym typeface="Nunito Sans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93D500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04989"/>
          </a:solidFill>
          <a:uFillTx/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  <a:sym typeface="Nunito Sans SemiBold"/>
        </a:defRPr>
      </a:lvl1pPr>
      <a:lvl2pPr marL="7112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93D500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4989"/>
          </a:solidFill>
          <a:uFillTx/>
          <a:latin typeface="Nunito Sans SemiBold"/>
          <a:ea typeface="Nunito Sans SemiBold"/>
          <a:cs typeface="Nunito Sans SemiBold"/>
          <a:sym typeface="Nunito Sans SemiBold"/>
        </a:defRPr>
      </a:lvl2pPr>
      <a:lvl3pPr marL="1200150" marR="0" indent="-2857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93D500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4989"/>
          </a:solidFill>
          <a:uFillTx/>
          <a:latin typeface="Nunito Sans SemiBold"/>
          <a:ea typeface="Nunito Sans SemiBold"/>
          <a:cs typeface="Nunito Sans SemiBold"/>
          <a:sym typeface="Nunito Sans SemiBold"/>
        </a:defRPr>
      </a:lvl3pPr>
      <a:lvl4pPr marL="1698171" marR="0" indent="-326571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93D500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4989"/>
          </a:solidFill>
          <a:uFillTx/>
          <a:latin typeface="Nunito Sans SemiBold"/>
          <a:ea typeface="Nunito Sans SemiBold"/>
          <a:cs typeface="Nunito Sans SemiBold"/>
          <a:sym typeface="Nunito Sans SemiBold"/>
        </a:defRPr>
      </a:lvl4pPr>
      <a:lvl5pPr marL="2155371" marR="0" indent="-326571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93D500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4989"/>
          </a:solidFill>
          <a:uFillTx/>
          <a:latin typeface="Nunito Sans SemiBold"/>
          <a:ea typeface="Nunito Sans SemiBold"/>
          <a:cs typeface="Nunito Sans SemiBold"/>
          <a:sym typeface="Nunito Sans SemiBold"/>
        </a:defRPr>
      </a:lvl5pPr>
      <a:lvl6pPr marL="25400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93D500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4989"/>
          </a:solidFill>
          <a:uFillTx/>
          <a:latin typeface="Nunito Sans SemiBold"/>
          <a:ea typeface="Nunito Sans SemiBold"/>
          <a:cs typeface="Nunito Sans SemiBold"/>
          <a:sym typeface="Nunito Sans SemiBold"/>
        </a:defRPr>
      </a:lvl6pPr>
      <a:lvl7pPr marL="29972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93D500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4989"/>
          </a:solidFill>
          <a:uFillTx/>
          <a:latin typeface="Nunito Sans SemiBold"/>
          <a:ea typeface="Nunito Sans SemiBold"/>
          <a:cs typeface="Nunito Sans SemiBold"/>
          <a:sym typeface="Nunito Sans SemiBold"/>
        </a:defRPr>
      </a:lvl7pPr>
      <a:lvl8pPr marL="34544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93D500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4989"/>
          </a:solidFill>
          <a:uFillTx/>
          <a:latin typeface="Nunito Sans SemiBold"/>
          <a:ea typeface="Nunito Sans SemiBold"/>
          <a:cs typeface="Nunito Sans SemiBold"/>
          <a:sym typeface="Nunito Sans SemiBold"/>
        </a:defRPr>
      </a:lvl8pPr>
      <a:lvl9pPr marL="39116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93D500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4989"/>
          </a:solidFill>
          <a:uFillTx/>
          <a:latin typeface="Nunito Sans SemiBold"/>
          <a:ea typeface="Nunito Sans SemiBold"/>
          <a:cs typeface="Nunito Sans SemiBold"/>
          <a:sym typeface="Nunito Sans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 SemiBold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 SemiBold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 SemiBold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 SemiBold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 SemiBol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 SemiBol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 SemiBol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 SemiBol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 SemiBold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1F3C4120-6F0E-B38B-578D-57DF14097D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/>
          </a:solidFill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6FA6A82C-416E-A428-207D-A04BCADA34B9}"/>
              </a:ext>
            </a:extLst>
          </p:cNvPr>
          <p:cNvSpPr txBox="1">
            <a:spLocks/>
          </p:cNvSpPr>
          <p:nvPr/>
        </p:nvSpPr>
        <p:spPr>
          <a:xfrm>
            <a:off x="11666694" y="6462658"/>
            <a:ext cx="254235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SemiBold"/>
                <a:sym typeface="Nunito Sans SemiBold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SemiBold"/>
              <a:sym typeface="Nunito Sans SemiBold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E14627-D445-888B-79E8-29BDAADD196B}"/>
              </a:ext>
            </a:extLst>
          </p:cNvPr>
          <p:cNvSpPr txBox="1"/>
          <p:nvPr/>
        </p:nvSpPr>
        <p:spPr>
          <a:xfrm>
            <a:off x="1856811" y="6475051"/>
            <a:ext cx="9699660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9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cs typeface="Calibri Light"/>
                <a:sym typeface="Calibri Light"/>
              </a:rPr>
              <a:t>©2023 </a:t>
            </a:r>
            <a:r>
              <a:rPr kumimoji="0" lang="en-US" sz="9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cs typeface="Calibri Light"/>
                <a:sym typeface="Calibri Light"/>
              </a:rPr>
              <a:t>TimeClock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cs typeface="Calibri Light"/>
                <a:sym typeface="Calibri Light"/>
              </a:rPr>
              <a:t> Plus, LLC.(TCP Software). All rights reserved.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01E2CD-AC64-B0D1-2A05-3ED1E7F85B64}"/>
              </a:ext>
            </a:extLst>
          </p:cNvPr>
          <p:cNvCxnSpPr/>
          <p:nvPr/>
        </p:nvCxnSpPr>
        <p:spPr>
          <a:xfrm>
            <a:off x="11598036" y="6393029"/>
            <a:ext cx="0" cy="31285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FAB57305-0A2C-59EC-114D-52658F089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4623" y="1358308"/>
            <a:ext cx="3682754" cy="259849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064741-CD87-2795-73D2-9C9A602822BE}"/>
              </a:ext>
            </a:extLst>
          </p:cNvPr>
          <p:cNvCxnSpPr>
            <a:cxnSpLocks/>
          </p:cNvCxnSpPr>
          <p:nvPr/>
        </p:nvCxnSpPr>
        <p:spPr>
          <a:xfrm>
            <a:off x="714492" y="344434"/>
            <a:ext cx="0" cy="750627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1C7B8E1-53DB-E2DE-64AF-925D6DDAA3F3}"/>
              </a:ext>
            </a:extLst>
          </p:cNvPr>
          <p:cNvSpPr txBox="1"/>
          <p:nvPr/>
        </p:nvSpPr>
        <p:spPr>
          <a:xfrm>
            <a:off x="3048000" y="5099262"/>
            <a:ext cx="6096000" cy="64633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93D500"/>
              </a:solidFill>
              <a:effectLst/>
              <a:uLnTx/>
              <a:uFillTx/>
              <a:latin typeface="Nunito Sans Light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1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C493D4-ED56-CD8E-74A6-70F614496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344"/>
            <a:ext cx="10759835" cy="987408"/>
          </a:xfrm>
        </p:spPr>
        <p:txBody>
          <a:bodyPr/>
          <a:lstStyle/>
          <a:p>
            <a:r>
              <a:rPr lang="en-US" dirty="0"/>
              <a:t>What we are solving for </a:t>
            </a:r>
            <a:br>
              <a:rPr lang="en-US" dirty="0"/>
            </a:br>
            <a:r>
              <a:rPr lang="en-US" dirty="0"/>
              <a:t>with TCP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38397-EE24-B297-DC1F-B14D2D1259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26C6AA7-B7F1-B7FE-87A2-BC5456F0C9E0}"/>
              </a:ext>
            </a:extLst>
          </p:cNvPr>
          <p:cNvSpPr/>
          <p:nvPr/>
        </p:nvSpPr>
        <p:spPr>
          <a:xfrm>
            <a:off x="6095886" y="0"/>
            <a:ext cx="6096000" cy="6858000"/>
          </a:xfrm>
          <a:prstGeom prst="rect">
            <a:avLst/>
          </a:prstGeom>
          <a:solidFill>
            <a:srgbClr val="004680">
              <a:alpha val="76078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cs typeface="Calibri"/>
              <a:sym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F1B56A-9FB0-00F8-4FBE-A59D420FF531}"/>
              </a:ext>
            </a:extLst>
          </p:cNvPr>
          <p:cNvSpPr/>
          <p:nvPr/>
        </p:nvSpPr>
        <p:spPr>
          <a:xfrm>
            <a:off x="5863701" y="2278990"/>
            <a:ext cx="480060" cy="4800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4680"/>
                </a:solidFill>
                <a:effectLst/>
                <a:uLnTx/>
                <a:uFillTx/>
                <a:latin typeface="Clarika Geometric" pitchFamily="2" charset="77"/>
                <a:cs typeface="Archivo" pitchFamily="2" charset="77"/>
                <a:sym typeface="Calibri"/>
              </a:rPr>
              <a:t>to</a:t>
            </a: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1F390535-EE2F-D936-1EC0-55D2A5E3B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32245"/>
              </p:ext>
            </p:extLst>
          </p:nvPr>
        </p:nvGraphicFramePr>
        <p:xfrm>
          <a:off x="968421" y="4153116"/>
          <a:ext cx="10950260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5130">
                  <a:extLst>
                    <a:ext uri="{9D8B030D-6E8A-4147-A177-3AD203B41FA5}">
                      <a16:colId xmlns:a16="http://schemas.microsoft.com/office/drawing/2014/main" val="972210316"/>
                    </a:ext>
                  </a:extLst>
                </a:gridCol>
                <a:gridCol w="5475130">
                  <a:extLst>
                    <a:ext uri="{9D8B030D-6E8A-4147-A177-3AD203B41FA5}">
                      <a16:colId xmlns:a16="http://schemas.microsoft.com/office/drawing/2014/main" val="308040444"/>
                    </a:ext>
                  </a:extLst>
                </a:gridCol>
              </a:tblGrid>
              <a:tr h="311132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Roboto" panose="02000000000000000000" pitchFamily="2" charset="0"/>
                          <a:cs typeface="Archivo" pitchFamily="2" charset="77"/>
                          <a:sym typeface="Helvetica Neue Light"/>
                        </a:rPr>
                        <a:t>Risk Exposure with Compliance – Not Audit Ready</a:t>
                      </a:r>
                    </a:p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Roboto" panose="02000000000000000000" pitchFamily="2" charset="0"/>
                        <a:cs typeface="Archivo" pitchFamily="2" charset="77"/>
                        <a:sym typeface="Helvetica Neue Light"/>
                      </a:endParaRPr>
                    </a:p>
                  </a:txBody>
                  <a:tcPr marL="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Roboto" panose="02000000000000000000" pitchFamily="2" charset="0"/>
                          <a:cs typeface="Archivo" pitchFamily="2" charset="77"/>
                          <a:sym typeface="Helvetica Neue Light"/>
                        </a:rPr>
                        <a:t>Mitigate Compliance Risks with Rules Engine – Audit Ready</a:t>
                      </a:r>
                    </a:p>
                  </a:txBody>
                  <a:tcPr marL="82296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266043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F2A1C3F4-25B6-03E5-10FB-70D63D508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22618"/>
              </p:ext>
            </p:extLst>
          </p:nvPr>
        </p:nvGraphicFramePr>
        <p:xfrm>
          <a:off x="968421" y="2937002"/>
          <a:ext cx="10950260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5130">
                  <a:extLst>
                    <a:ext uri="{9D8B030D-6E8A-4147-A177-3AD203B41FA5}">
                      <a16:colId xmlns:a16="http://schemas.microsoft.com/office/drawing/2014/main" val="972210316"/>
                    </a:ext>
                  </a:extLst>
                </a:gridCol>
                <a:gridCol w="5475130">
                  <a:extLst>
                    <a:ext uri="{9D8B030D-6E8A-4147-A177-3AD203B41FA5}">
                      <a16:colId xmlns:a16="http://schemas.microsoft.com/office/drawing/2014/main" val="308040444"/>
                    </a:ext>
                  </a:extLst>
                </a:gridCol>
              </a:tblGrid>
              <a:tr h="226776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Roboto" panose="02000000000000000000" pitchFamily="2" charset="0"/>
                          <a:cs typeface="Archivo" pitchFamily="2" charset="77"/>
                          <a:sym typeface="Helvetica Neue Light"/>
                        </a:rPr>
                        <a:t>Manual Effort – Scheduling, Reports, OT, Payroll – </a:t>
                      </a:r>
                    </a:p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Roboto" panose="02000000000000000000" pitchFamily="2" charset="0"/>
                          <a:cs typeface="Archivo" pitchFamily="2" charset="77"/>
                          <a:sym typeface="Helvetica Neue Light"/>
                        </a:rPr>
                        <a:t>No Real Time Data into Workforce</a:t>
                      </a:r>
                    </a:p>
                  </a:txBody>
                  <a:tcPr marL="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Roboto" panose="02000000000000000000" pitchFamily="2" charset="0"/>
                          <a:cs typeface="Archivo" pitchFamily="2" charset="77"/>
                          <a:sym typeface="Helvetica Neue Light"/>
                        </a:rPr>
                        <a:t>Automated and Seamless Time Management – Time &amp; Money Savings</a:t>
                      </a:r>
                    </a:p>
                  </a:txBody>
                  <a:tcPr marL="82296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266043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34CCBDD-8C49-38A4-2207-60FAE0D10F0E}"/>
              </a:ext>
            </a:extLst>
          </p:cNvPr>
          <p:cNvGrpSpPr/>
          <p:nvPr/>
        </p:nvGrpSpPr>
        <p:grpSpPr>
          <a:xfrm flipV="1">
            <a:off x="940862" y="3489355"/>
            <a:ext cx="10950260" cy="45719"/>
            <a:chOff x="818064" y="3364448"/>
            <a:chExt cx="10797854" cy="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F64BCE9-3AD6-4689-20C8-265A7C99F78A}"/>
                </a:ext>
              </a:extLst>
            </p:cNvPr>
            <p:cNvCxnSpPr>
              <a:cxnSpLocks/>
            </p:cNvCxnSpPr>
            <p:nvPr/>
          </p:nvCxnSpPr>
          <p:spPr>
            <a:xfrm>
              <a:off x="818064" y="3364448"/>
              <a:ext cx="52779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E8C21DF-056D-8DAB-E566-0DDFB1C04F0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364448"/>
              <a:ext cx="5519918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lg" len="lg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33604B9F-CB60-FC3C-CE11-4CEC98695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955298"/>
              </p:ext>
            </p:extLst>
          </p:nvPr>
        </p:nvGraphicFramePr>
        <p:xfrm>
          <a:off x="934014" y="4670419"/>
          <a:ext cx="10950260" cy="31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5130">
                  <a:extLst>
                    <a:ext uri="{9D8B030D-6E8A-4147-A177-3AD203B41FA5}">
                      <a16:colId xmlns:a16="http://schemas.microsoft.com/office/drawing/2014/main" val="972210316"/>
                    </a:ext>
                  </a:extLst>
                </a:gridCol>
                <a:gridCol w="5475130">
                  <a:extLst>
                    <a:ext uri="{9D8B030D-6E8A-4147-A177-3AD203B41FA5}">
                      <a16:colId xmlns:a16="http://schemas.microsoft.com/office/drawing/2014/main" val="308040444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Roboto" panose="02000000000000000000" pitchFamily="2" charset="0"/>
                          <a:cs typeface="Archivo" pitchFamily="2" charset="77"/>
                          <a:sym typeface="Helvetica Neue Light"/>
                        </a:rPr>
                        <a:t>Force-Fit Processes to Current Software </a:t>
                      </a:r>
                    </a:p>
                  </a:txBody>
                  <a:tcPr marL="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Roboto" panose="02000000000000000000" pitchFamily="2" charset="0"/>
                          <a:cs typeface="Archivo" pitchFamily="2" charset="77"/>
                          <a:sym typeface="Helvetica Neue Light"/>
                        </a:rPr>
                        <a:t>Software Conforms to Our Needs – Purpose Built</a:t>
                      </a:r>
                    </a:p>
                  </a:txBody>
                  <a:tcPr marL="82296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266043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9B89311D-662E-EA9F-B601-9A329D521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56481"/>
              </p:ext>
            </p:extLst>
          </p:nvPr>
        </p:nvGraphicFramePr>
        <p:xfrm>
          <a:off x="968421" y="3584288"/>
          <a:ext cx="10950260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5130">
                  <a:extLst>
                    <a:ext uri="{9D8B030D-6E8A-4147-A177-3AD203B41FA5}">
                      <a16:colId xmlns:a16="http://schemas.microsoft.com/office/drawing/2014/main" val="972210316"/>
                    </a:ext>
                  </a:extLst>
                </a:gridCol>
                <a:gridCol w="5475130">
                  <a:extLst>
                    <a:ext uri="{9D8B030D-6E8A-4147-A177-3AD203B41FA5}">
                      <a16:colId xmlns:a16="http://schemas.microsoft.com/office/drawing/2014/main" val="308040444"/>
                    </a:ext>
                  </a:extLst>
                </a:gridCol>
              </a:tblGrid>
              <a:tr h="147642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Roboto" panose="02000000000000000000" pitchFamily="2" charset="0"/>
                          <a:cs typeface="Archivo" pitchFamily="2" charset="77"/>
                          <a:sym typeface="Helvetica Neue Light"/>
                        </a:rPr>
                        <a:t>Time Lost to Running Payroll and Building Schedules</a:t>
                      </a:r>
                    </a:p>
                  </a:txBody>
                  <a:tcPr marL="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Roboto" panose="02000000000000000000" pitchFamily="2" charset="0"/>
                          <a:cs typeface="Archivo" pitchFamily="2" charset="77"/>
                          <a:sym typeface="Helvetica Neue Light"/>
                        </a:rPr>
                        <a:t>Optimization of Payroll &amp; Scheduling Process - Time &amp; Money Savings</a:t>
                      </a:r>
                    </a:p>
                  </a:txBody>
                  <a:tcPr marL="82296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266043"/>
                  </a:ext>
                </a:extLst>
              </a:tr>
            </a:tbl>
          </a:graphicData>
        </a:graphic>
      </p:graphicFrame>
      <p:sp>
        <p:nvSpPr>
          <p:cNvPr id="23" name="Google Shape;639;p32">
            <a:extLst>
              <a:ext uri="{FF2B5EF4-FFF2-40B4-BE49-F238E27FC236}">
                <a16:creationId xmlns:a16="http://schemas.microsoft.com/office/drawing/2014/main" id="{4784815D-826B-6084-5274-707A15DF6F83}"/>
              </a:ext>
            </a:extLst>
          </p:cNvPr>
          <p:cNvSpPr/>
          <p:nvPr/>
        </p:nvSpPr>
        <p:spPr>
          <a:xfrm>
            <a:off x="999243" y="2240865"/>
            <a:ext cx="3809180" cy="55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sz="2800" kern="0" spc="-80" dirty="0">
                <a:solidFill>
                  <a:srgbClr val="004680"/>
                </a:solidFill>
                <a:latin typeface="Nunito Sans Light"/>
                <a:cs typeface="Calibri"/>
                <a:sym typeface="DM Sans"/>
              </a:rPr>
              <a:t>Current State</a:t>
            </a:r>
            <a:endParaRPr kumimoji="0" lang="en-US" sz="2800" b="0" i="0" u="none" strike="noStrike" kern="0" cap="none" spc="-8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Nunito Sans Light"/>
              <a:cs typeface="Calibri"/>
              <a:sym typeface="DM Sans"/>
            </a:endParaRPr>
          </a:p>
        </p:txBody>
      </p:sp>
      <p:sp>
        <p:nvSpPr>
          <p:cNvPr id="24" name="Google Shape;641;p32">
            <a:extLst>
              <a:ext uri="{FF2B5EF4-FFF2-40B4-BE49-F238E27FC236}">
                <a16:creationId xmlns:a16="http://schemas.microsoft.com/office/drawing/2014/main" id="{6AD1EFA5-6F8F-E98C-EB32-45BAF8C343F4}"/>
              </a:ext>
            </a:extLst>
          </p:cNvPr>
          <p:cNvSpPr/>
          <p:nvPr/>
        </p:nvSpPr>
        <p:spPr>
          <a:xfrm>
            <a:off x="7250374" y="2240865"/>
            <a:ext cx="4201607" cy="55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sz="2800" b="1" kern="0" spc="-80" dirty="0">
                <a:solidFill>
                  <a:srgbClr val="FFFFFF"/>
                </a:solidFill>
                <a:latin typeface="Nunito Sans Light"/>
                <a:cs typeface="Calibri"/>
                <a:sym typeface="DM Sans"/>
              </a:rPr>
              <a:t>Future State</a:t>
            </a:r>
            <a:endParaRPr kumimoji="0" lang="en-US" sz="2800" b="1" i="0" u="none" strike="noStrike" kern="0" cap="none" spc="-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Light"/>
              <a:cs typeface="Calibri"/>
              <a:sym typeface="DM Sans"/>
            </a:endParaRPr>
          </a:p>
        </p:txBody>
      </p:sp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4FBE9594-169F-9ADA-3E07-615AABDAA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30006"/>
              </p:ext>
            </p:extLst>
          </p:nvPr>
        </p:nvGraphicFramePr>
        <p:xfrm>
          <a:off x="973970" y="5263281"/>
          <a:ext cx="10610120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1352">
                  <a:extLst>
                    <a:ext uri="{9D8B030D-6E8A-4147-A177-3AD203B41FA5}">
                      <a16:colId xmlns:a16="http://schemas.microsoft.com/office/drawing/2014/main" val="972210316"/>
                    </a:ext>
                  </a:extLst>
                </a:gridCol>
                <a:gridCol w="5118768">
                  <a:extLst>
                    <a:ext uri="{9D8B030D-6E8A-4147-A177-3AD203B41FA5}">
                      <a16:colId xmlns:a16="http://schemas.microsoft.com/office/drawing/2014/main" val="308040444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Roboto" panose="02000000000000000000" pitchFamily="2" charset="0"/>
                          <a:cs typeface="Archivo" pitchFamily="2" charset="77"/>
                          <a:sym typeface="Helvetica Neue Light"/>
                        </a:rPr>
                        <a:t>Workforce Inefficiencies in Current Processes –</a:t>
                      </a:r>
                    </a:p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Roboto" panose="02000000000000000000" pitchFamily="2" charset="0"/>
                          <a:cs typeface="Archivo" pitchFamily="2" charset="77"/>
                          <a:sym typeface="Helvetica Neue Light"/>
                        </a:rPr>
                        <a:t>Time and Money Lost</a:t>
                      </a:r>
                    </a:p>
                  </a:txBody>
                  <a:tcPr marL="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Roboto" panose="02000000000000000000" pitchFamily="2" charset="0"/>
                          <a:cs typeface="Archivo" pitchFamily="2" charset="77"/>
                          <a:sym typeface="Helvetica Neue Light"/>
                        </a:rPr>
                        <a:t>Improves Workforce Efficiencies – Right Person at Right Place at Right Time </a:t>
                      </a:r>
                    </a:p>
                  </a:txBody>
                  <a:tcPr marL="82296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266043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E0D1E176-97D9-44E2-40E2-B065F6FD2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50152"/>
              </p:ext>
            </p:extLst>
          </p:nvPr>
        </p:nvGraphicFramePr>
        <p:xfrm>
          <a:off x="968419" y="5915733"/>
          <a:ext cx="10950262" cy="31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5131">
                  <a:extLst>
                    <a:ext uri="{9D8B030D-6E8A-4147-A177-3AD203B41FA5}">
                      <a16:colId xmlns:a16="http://schemas.microsoft.com/office/drawing/2014/main" val="972210316"/>
                    </a:ext>
                  </a:extLst>
                </a:gridCol>
                <a:gridCol w="5475131">
                  <a:extLst>
                    <a:ext uri="{9D8B030D-6E8A-4147-A177-3AD203B41FA5}">
                      <a16:colId xmlns:a16="http://schemas.microsoft.com/office/drawing/2014/main" val="3080404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Roboto" panose="02000000000000000000" pitchFamily="2" charset="0"/>
                          <a:cs typeface="Archivo" pitchFamily="2" charset="77"/>
                          <a:sym typeface="Helvetica Neue Light"/>
                        </a:rPr>
                        <a:t>Growth Inhibitor – Unscalable Process </a:t>
                      </a:r>
                    </a:p>
                  </a:txBody>
                  <a:tcPr marL="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Roboto" panose="02000000000000000000" pitchFamily="2" charset="0"/>
                          <a:cs typeface="Archivo" pitchFamily="2" charset="77"/>
                          <a:sym typeface="Helvetica Neue Light"/>
                        </a:rPr>
                        <a:t>Helps us Scale with Success – Defined Process</a:t>
                      </a:r>
                    </a:p>
                  </a:txBody>
                  <a:tcPr marL="82296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266043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DE20A127-60DB-1928-6FF7-A5D1C9746B76}"/>
              </a:ext>
            </a:extLst>
          </p:cNvPr>
          <p:cNvGrpSpPr/>
          <p:nvPr/>
        </p:nvGrpSpPr>
        <p:grpSpPr>
          <a:xfrm>
            <a:off x="1937258" y="6393029"/>
            <a:ext cx="9983671" cy="331239"/>
            <a:chOff x="1937258" y="6393029"/>
            <a:chExt cx="9983671" cy="331239"/>
          </a:xfrm>
        </p:grpSpPr>
        <p:sp>
          <p:nvSpPr>
            <p:cNvPr id="34" name="Footer Placeholder 4">
              <a:extLst>
                <a:ext uri="{FF2B5EF4-FFF2-40B4-BE49-F238E27FC236}">
                  <a16:creationId xmlns:a16="http://schemas.microsoft.com/office/drawing/2014/main" id="{FE7711AB-965A-6620-7754-D86CBF749B13}"/>
                </a:ext>
              </a:extLst>
            </p:cNvPr>
            <p:cNvSpPr txBox="1"/>
            <p:nvPr userDrawn="1"/>
          </p:nvSpPr>
          <p:spPr>
            <a:xfrm>
              <a:off x="1937258" y="6475051"/>
              <a:ext cx="9619213" cy="23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"/>
                  <a:cs typeface="Calibri Light"/>
                  <a:sym typeface="Calibri Light"/>
                </a:rPr>
                <a:t>©2023 </a:t>
              </a:r>
              <a:r>
                <a:rPr kumimoji="0" lang="en-US" sz="9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"/>
                  <a:cs typeface="Calibri Light"/>
                  <a:sym typeface="Calibri Light"/>
                </a:rPr>
                <a:t>TimeClock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"/>
                  <a:cs typeface="Calibri Light"/>
                  <a:sym typeface="Calibri Light"/>
                </a:rPr>
                <a:t> Plus, LLC.(TCP Software). All rights reserved. 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AEBD35-AE6C-3C98-1E9B-87ED62E0DBD0}"/>
                </a:ext>
              </a:extLst>
            </p:cNvPr>
            <p:cNvCxnSpPr/>
            <p:nvPr userDrawn="1"/>
          </p:nvCxnSpPr>
          <p:spPr>
            <a:xfrm>
              <a:off x="11598036" y="6393029"/>
              <a:ext cx="0" cy="312852"/>
            </a:xfrm>
            <a:prstGeom prst="line">
              <a:avLst/>
            </a:prstGeom>
            <a:noFill/>
            <a:ln w="635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6" name="Slide Number">
              <a:extLst>
                <a:ext uri="{FF2B5EF4-FFF2-40B4-BE49-F238E27FC236}">
                  <a16:creationId xmlns:a16="http://schemas.microsoft.com/office/drawing/2014/main" id="{7527C3AC-EE3C-1D9A-C76A-CCD11DE8092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666694" y="6462658"/>
              <a:ext cx="254235" cy="26161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45719" rIns="45719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Nunito Sans SemiBold"/>
                  <a:ea typeface="Nunito Sans SemiBold"/>
                  <a:cs typeface="Nunito Sans SemiBold"/>
                  <a:sym typeface="Nunito Sans SemiBold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6CB4B4D-7CA3-9044-876B-883B54F8677D}" type="slidenum">
                <a: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 SemiBold"/>
                  <a:sym typeface="Nunito Sans SemiBold"/>
                </a:rPr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</a:t>
              </a:fld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SemiBold"/>
                <a:sym typeface="Nunito Sans SemiBold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655F1E-448D-311E-0D4E-58DB2661DEB0}"/>
              </a:ext>
            </a:extLst>
          </p:cNvPr>
          <p:cNvGrpSpPr/>
          <p:nvPr/>
        </p:nvGrpSpPr>
        <p:grpSpPr>
          <a:xfrm flipV="1">
            <a:off x="939150" y="4058184"/>
            <a:ext cx="10950260" cy="45719"/>
            <a:chOff x="818064" y="3364448"/>
            <a:chExt cx="10797854" cy="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93010D8-A00A-3555-D889-F5AB1B73833B}"/>
                </a:ext>
              </a:extLst>
            </p:cNvPr>
            <p:cNvCxnSpPr>
              <a:cxnSpLocks/>
            </p:cNvCxnSpPr>
            <p:nvPr/>
          </p:nvCxnSpPr>
          <p:spPr>
            <a:xfrm>
              <a:off x="818064" y="3364448"/>
              <a:ext cx="52779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4CF6F19-5DC0-A3E9-C309-F4BD10B5BE5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364448"/>
              <a:ext cx="5519918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lg" len="lg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D1B2CE-D01D-7FE6-7378-5A9A5F7E220C}"/>
              </a:ext>
            </a:extLst>
          </p:cNvPr>
          <p:cNvGrpSpPr/>
          <p:nvPr/>
        </p:nvGrpSpPr>
        <p:grpSpPr>
          <a:xfrm flipV="1">
            <a:off x="937438" y="4627013"/>
            <a:ext cx="10950260" cy="45719"/>
            <a:chOff x="818064" y="3364448"/>
            <a:chExt cx="10797854" cy="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8A55842-3218-D966-7514-234E7108DAE6}"/>
                </a:ext>
              </a:extLst>
            </p:cNvPr>
            <p:cNvCxnSpPr>
              <a:cxnSpLocks/>
            </p:cNvCxnSpPr>
            <p:nvPr/>
          </p:nvCxnSpPr>
          <p:spPr>
            <a:xfrm>
              <a:off x="818064" y="3364448"/>
              <a:ext cx="52779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F0C3C32-0DCE-AA03-FAA5-243B48D5512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364448"/>
              <a:ext cx="5519918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lg" len="lg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0EA72E-D03C-CC4D-672D-18EDFDCE55F1}"/>
              </a:ext>
            </a:extLst>
          </p:cNvPr>
          <p:cNvGrpSpPr/>
          <p:nvPr/>
        </p:nvGrpSpPr>
        <p:grpSpPr>
          <a:xfrm flipV="1">
            <a:off x="935726" y="5195842"/>
            <a:ext cx="10950260" cy="45719"/>
            <a:chOff x="818064" y="3364448"/>
            <a:chExt cx="10797854" cy="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B99960D-78C9-B8B1-EE7C-CF00A72C7A02}"/>
                </a:ext>
              </a:extLst>
            </p:cNvPr>
            <p:cNvCxnSpPr>
              <a:cxnSpLocks/>
            </p:cNvCxnSpPr>
            <p:nvPr/>
          </p:nvCxnSpPr>
          <p:spPr>
            <a:xfrm>
              <a:off x="818064" y="3364448"/>
              <a:ext cx="52779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3B1AC04-E6A4-B3B7-34F3-E0FC786184D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364448"/>
              <a:ext cx="5519918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lg" len="lg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FFF18F-C725-1AB1-6B6E-0BB9B20D9D11}"/>
              </a:ext>
            </a:extLst>
          </p:cNvPr>
          <p:cNvGrpSpPr/>
          <p:nvPr/>
        </p:nvGrpSpPr>
        <p:grpSpPr>
          <a:xfrm flipV="1">
            <a:off x="934014" y="5764671"/>
            <a:ext cx="10950260" cy="45719"/>
            <a:chOff x="818064" y="3364448"/>
            <a:chExt cx="10797854" cy="0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83B89B5-DD3E-0B01-12F0-F5E9E04C77DB}"/>
                </a:ext>
              </a:extLst>
            </p:cNvPr>
            <p:cNvCxnSpPr>
              <a:cxnSpLocks/>
            </p:cNvCxnSpPr>
            <p:nvPr/>
          </p:nvCxnSpPr>
          <p:spPr>
            <a:xfrm>
              <a:off x="818064" y="3364448"/>
              <a:ext cx="52779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9F4C44E-EB99-8E70-F586-8D7F2CB1761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364448"/>
              <a:ext cx="5519918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lg" len="lg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52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D041D-DBA2-6556-80B3-80D4AF85B1C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2000" b="1" dirty="0"/>
              <a:t>Finance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358907-E2F8-E439-165F-3726300B51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000" b="1" dirty="0"/>
              <a:t>HR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A088A-1A6A-848B-7AC8-C049ACE52C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30605" y="3457337"/>
            <a:ext cx="2886832" cy="317394"/>
          </a:xfrm>
        </p:spPr>
        <p:txBody>
          <a:bodyPr/>
          <a:lstStyle/>
          <a:p>
            <a:r>
              <a:rPr lang="en-US" sz="2000" b="1" dirty="0"/>
              <a:t>Frontline Managers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CA46E2-AFEA-0E44-109F-A053D0D949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2000" b="1" dirty="0"/>
              <a:t>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E310B3-6F84-64DA-6902-21CB7F0E2F8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1915" y="4884812"/>
            <a:ext cx="2191349" cy="959915"/>
          </a:xfrm>
        </p:spPr>
        <p:txBody>
          <a:bodyPr/>
          <a:lstStyle/>
          <a:p>
            <a:r>
              <a:rPr lang="en-US" dirty="0"/>
              <a:t>Reduce Compliance Risk Exposure</a:t>
            </a:r>
          </a:p>
          <a:p>
            <a:r>
              <a:rPr lang="en-US" dirty="0"/>
              <a:t>Improve Payroll Accuracy and Efficiency</a:t>
            </a:r>
          </a:p>
          <a:p>
            <a:r>
              <a:rPr lang="en-US" dirty="0"/>
              <a:t>Control Costs 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01CFD8-5E11-3731-5AE1-574A73FFDB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13169" y="5076482"/>
            <a:ext cx="2375274" cy="959915"/>
          </a:xfrm>
        </p:spPr>
        <p:txBody>
          <a:bodyPr/>
          <a:lstStyle/>
          <a:p>
            <a:pPr>
              <a:buClr>
                <a:schemeClr val="accent3"/>
              </a:buClr>
            </a:pPr>
            <a:r>
              <a:rPr lang="en-US" dirty="0"/>
              <a:t>Reduce Churn</a:t>
            </a:r>
          </a:p>
          <a:p>
            <a:pPr>
              <a:buClr>
                <a:schemeClr val="accent3"/>
              </a:buClr>
            </a:pPr>
            <a:r>
              <a:rPr lang="en-US" dirty="0"/>
              <a:t>Simplify Compliance </a:t>
            </a:r>
          </a:p>
          <a:p>
            <a:pPr>
              <a:buClr>
                <a:schemeClr val="accent3"/>
              </a:buClr>
            </a:pPr>
            <a:r>
              <a:rPr lang="en-US" dirty="0"/>
              <a:t>Improve Brand Reputation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3A9F15-A074-2559-53E7-5B8E37B3D22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21051" y="4051576"/>
            <a:ext cx="3175565" cy="959915"/>
          </a:xfrm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en-US" dirty="0"/>
              <a:t>Reduce Administrative Hassle </a:t>
            </a:r>
          </a:p>
          <a:p>
            <a:pPr>
              <a:buClr>
                <a:schemeClr val="accent4"/>
              </a:buClr>
            </a:pPr>
            <a:r>
              <a:rPr lang="en-US" dirty="0"/>
              <a:t>Improve Employee Experiences </a:t>
            </a:r>
          </a:p>
          <a:p>
            <a:pPr>
              <a:buClr>
                <a:schemeClr val="accent4"/>
              </a:buClr>
            </a:pPr>
            <a:r>
              <a:rPr lang="en-US" dirty="0"/>
              <a:t>Drive Accountability 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364EE9-43B8-A7EF-16CF-251F60EF91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97464" y="1176075"/>
            <a:ext cx="2996612" cy="959915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Integrate with Current Systems </a:t>
            </a:r>
          </a:p>
          <a:p>
            <a:pPr>
              <a:buClr>
                <a:schemeClr val="accent1"/>
              </a:buClr>
            </a:pPr>
            <a:r>
              <a:rPr lang="en-US" dirty="0"/>
              <a:t>Bolster Security </a:t>
            </a:r>
          </a:p>
          <a:p>
            <a:pPr>
              <a:buClr>
                <a:schemeClr val="accent1"/>
              </a:buClr>
            </a:pPr>
            <a:r>
              <a:rPr lang="en-US" dirty="0"/>
              <a:t>Report on KPIs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AE1A8C-F8CD-9C84-2A37-3FBEBCD4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12" y="457074"/>
            <a:ext cx="6444448" cy="569934"/>
          </a:xfrm>
        </p:spPr>
        <p:txBody>
          <a:bodyPr/>
          <a:lstStyle/>
          <a:p>
            <a:r>
              <a:rPr lang="en-US" dirty="0"/>
              <a:t>Benefits Across the Organization</a:t>
            </a:r>
          </a:p>
        </p:txBody>
      </p:sp>
      <p:pic>
        <p:nvPicPr>
          <p:cNvPr id="2" name="Picture Placeholder 45">
            <a:extLst>
              <a:ext uri="{FF2B5EF4-FFF2-40B4-BE49-F238E27FC236}">
                <a16:creationId xmlns:a16="http://schemas.microsoft.com/office/drawing/2014/main" id="{4CAC2F42-D002-2F43-EF80-BB8E72C1B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202" r="-9202"/>
          <a:stretch/>
        </p:blipFill>
        <p:spPr>
          <a:xfrm>
            <a:off x="796611" y="3135613"/>
            <a:ext cx="911225" cy="911225"/>
          </a:xfrm>
          <a:prstGeom prst="rect">
            <a:avLst/>
          </a:prstGeom>
        </p:spPr>
      </p:pic>
      <p:pic>
        <p:nvPicPr>
          <p:cNvPr id="3" name="Picture Placeholder 51">
            <a:extLst>
              <a:ext uri="{FF2B5EF4-FFF2-40B4-BE49-F238E27FC236}">
                <a16:creationId xmlns:a16="http://schemas.microsoft.com/office/drawing/2014/main" id="{82379D61-75DB-FCDF-BC65-F9D886DEBB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87" b="4687"/>
          <a:stretch>
            <a:fillRect/>
          </a:stretch>
        </p:blipFill>
        <p:spPr>
          <a:xfrm>
            <a:off x="5638801" y="2606362"/>
            <a:ext cx="911225" cy="911225"/>
          </a:xfrm>
          <a:prstGeom prst="rect">
            <a:avLst/>
          </a:prstGeom>
        </p:spPr>
      </p:pic>
      <p:pic>
        <p:nvPicPr>
          <p:cNvPr id="13" name="Picture Placeholder 43">
            <a:extLst>
              <a:ext uri="{FF2B5EF4-FFF2-40B4-BE49-F238E27FC236}">
                <a16:creationId xmlns:a16="http://schemas.microsoft.com/office/drawing/2014/main" id="{D161E798-35E5-921D-84BB-6858DA5065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202" r="-9202"/>
          <a:stretch/>
        </p:blipFill>
        <p:spPr>
          <a:xfrm>
            <a:off x="3341550" y="3419818"/>
            <a:ext cx="911225" cy="911225"/>
          </a:xfrm>
          <a:prstGeom prst="rect">
            <a:avLst/>
          </a:prstGeom>
        </p:spPr>
      </p:pic>
      <p:pic>
        <p:nvPicPr>
          <p:cNvPr id="14" name="Picture Placeholder 65">
            <a:extLst>
              <a:ext uri="{FF2B5EF4-FFF2-40B4-BE49-F238E27FC236}">
                <a16:creationId xmlns:a16="http://schemas.microsoft.com/office/drawing/2014/main" id="{C97B5BA6-659F-6C31-386D-617A195141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313" r="-9313"/>
          <a:stretch/>
        </p:blipFill>
        <p:spPr>
          <a:xfrm>
            <a:off x="7121611" y="742581"/>
            <a:ext cx="911225" cy="91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C06AD3-C0C0-C5A4-A7B0-06EC7586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Self-funding investment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1542E-12AD-8D83-56A9-2E32F97CED7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Pays for itself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3AC743-62FF-B760-E00E-55372C316C53}"/>
              </a:ext>
            </a:extLst>
          </p:cNvPr>
          <p:cNvSpPr txBox="1"/>
          <p:nvPr/>
        </p:nvSpPr>
        <p:spPr>
          <a:xfrm>
            <a:off x="7867253" y="4639628"/>
            <a:ext cx="281423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 rtlCol="0">
            <a:spAutoFit/>
          </a:bodyPr>
          <a:lstStyle/>
          <a:p>
            <a:pPr marL="457200" marR="0" lvl="1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cs typeface="Calibri"/>
                <a:sym typeface="Calibri"/>
              </a:rPr>
              <a:t>Alternatives to opportunity costs</a:t>
            </a:r>
          </a:p>
          <a:p>
            <a:pPr marL="457200" marR="0" lvl="1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cs typeface="Calibri"/>
                <a:sym typeface="Calibri"/>
              </a:rPr>
              <a:t>Free up money for growth</a:t>
            </a:r>
          </a:p>
          <a:p>
            <a:pPr marL="457200" marR="0" lvl="1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cs typeface="Calibri"/>
              <a:sym typeface="Calibri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DA46320-7414-62A0-4474-FEFD4F9F0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821305"/>
              </p:ext>
            </p:extLst>
          </p:nvPr>
        </p:nvGraphicFramePr>
        <p:xfrm>
          <a:off x="3131752" y="469557"/>
          <a:ext cx="8891372" cy="594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0AA9A5E-B39B-2A3B-0B8E-5FC98704B669}"/>
              </a:ext>
            </a:extLst>
          </p:cNvPr>
          <p:cNvSpPr txBox="1"/>
          <p:nvPr/>
        </p:nvSpPr>
        <p:spPr>
          <a:xfrm>
            <a:off x="914400" y="2471352"/>
            <a:ext cx="3212757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unito Sans" panose="00000500000000000000" pitchFamily="2" charset="0"/>
                <a:cs typeface="Calibri"/>
                <a:sym typeface="Calibri"/>
              </a:rPr>
              <a:t>1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unito Sans" panose="00000500000000000000" pitchFamily="2" charset="0"/>
                <a:cs typeface="Calibri"/>
                <a:sym typeface="Calibri"/>
              </a:rPr>
              <a:t>9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unito Sans" panose="00000500000000000000" pitchFamily="2" charset="0"/>
                <a:cs typeface="Calibri"/>
                <a:sym typeface="Calibri"/>
              </a:rPr>
              <a:t>x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unito Sans" panose="00000500000000000000" pitchFamily="2" charset="0"/>
                <a:cs typeface="Calibri"/>
                <a:sym typeface="Calibri"/>
              </a:rPr>
              <a:t>ROI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4680"/>
                </a:solidFill>
                <a:effectLst/>
                <a:uLnTx/>
                <a:uFillTx/>
                <a:latin typeface="Nunito Sans" panose="00000500000000000000" pitchFamily="2" charset="0"/>
                <a:cs typeface="Calibri"/>
                <a:sym typeface="Calibri"/>
              </a:rPr>
              <a:t>with payback in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unito Sans" panose="00000500000000000000" pitchFamily="2" charset="0"/>
                <a:cs typeface="Calibri"/>
                <a:sym typeface="Calibri"/>
              </a:rPr>
              <a:t>5 months</a:t>
            </a:r>
          </a:p>
        </p:txBody>
      </p:sp>
    </p:spTree>
    <p:extLst>
      <p:ext uri="{BB962C8B-B14F-4D97-AF65-F5344CB8AC3E}">
        <p14:creationId xmlns:p14="http://schemas.microsoft.com/office/powerpoint/2010/main" val="5669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FC5F-61CB-DBEA-2B05-791549F4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79" y="1563936"/>
            <a:ext cx="2456446" cy="611374"/>
          </a:xfrm>
        </p:spPr>
        <p:txBody>
          <a:bodyPr/>
          <a:lstStyle/>
          <a:p>
            <a:r>
              <a:rPr lang="en-US"/>
              <a:t>The TCP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14DCB-BA86-91E2-4C8B-D9E1A43A64AA}"/>
              </a:ext>
            </a:extLst>
          </p:cNvPr>
          <p:cNvSpPr txBox="1"/>
          <p:nvPr/>
        </p:nvSpPr>
        <p:spPr>
          <a:xfrm>
            <a:off x="3914910" y="768894"/>
            <a:ext cx="92396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anose="00000500000000000000" pitchFamily="2" charset="0"/>
              <a:cs typeface="Calibri"/>
              <a:sym typeface="Calibri"/>
            </a:endParaRPr>
          </a:p>
        </p:txBody>
      </p:sp>
      <p:sp>
        <p:nvSpPr>
          <p:cNvPr id="6" name="Content Placeholder 22">
            <a:extLst>
              <a:ext uri="{FF2B5EF4-FFF2-40B4-BE49-F238E27FC236}">
                <a16:creationId xmlns:a16="http://schemas.microsoft.com/office/drawing/2014/main" id="{BFFCA017-A8D4-58A2-0C2C-99EAC839AE84}"/>
              </a:ext>
            </a:extLst>
          </p:cNvPr>
          <p:cNvSpPr txBox="1">
            <a:spLocks/>
          </p:cNvSpPr>
          <p:nvPr/>
        </p:nvSpPr>
        <p:spPr>
          <a:xfrm>
            <a:off x="4007306" y="1288382"/>
            <a:ext cx="7761423" cy="453373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004989"/>
                </a:solidFill>
                <a:uFillTx/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  <a:sym typeface="Nunito Sans SemiBold"/>
              </a:defRPr>
            </a:lvl1pPr>
            <a:lvl2pPr marL="711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004989"/>
                </a:solidFill>
                <a:uFillTx/>
                <a:latin typeface="Nunito Sans" panose="00000500000000000000" pitchFamily="2" charset="0"/>
                <a:ea typeface="Nunito Sans SemiBold"/>
                <a:cs typeface="Nunito Sans SemiBold"/>
                <a:sym typeface="Nunito Sans SemiBold"/>
              </a:defRPr>
            </a:lvl2pPr>
            <a:lvl3pPr marL="1200150" marR="0" indent="-28575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004989"/>
                </a:solidFill>
                <a:uFillTx/>
                <a:latin typeface="Nunito Sans" panose="00000500000000000000" pitchFamily="2" charset="0"/>
                <a:ea typeface="Nunito Sans SemiBold"/>
                <a:cs typeface="Nunito Sans SemiBold"/>
                <a:sym typeface="Nunito Sans SemiBold"/>
              </a:defRPr>
            </a:lvl3pPr>
            <a:lvl4pPr marL="1698171" marR="0" indent="-326571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004989"/>
                </a:solidFill>
                <a:uFillTx/>
                <a:latin typeface="Nunito Sans" panose="00000500000000000000" pitchFamily="2" charset="0"/>
                <a:ea typeface="Nunito Sans SemiBold"/>
                <a:cs typeface="Nunito Sans SemiBold"/>
                <a:sym typeface="Nunito Sans SemiBold"/>
              </a:defRPr>
            </a:lvl4pPr>
            <a:lvl5pPr marL="2155371" marR="0" indent="-326571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004989"/>
                </a:solidFill>
                <a:uFillTx/>
                <a:latin typeface="Nunito Sans" panose="00000500000000000000" pitchFamily="2" charset="0"/>
                <a:ea typeface="Nunito Sans SemiBold"/>
                <a:cs typeface="Nunito Sans SemiBold"/>
                <a:sym typeface="Nunito Sans SemiBold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4989"/>
                </a:solidFill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4989"/>
                </a:solidFill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marL="34544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4989"/>
                </a:solidFill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marL="39116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4989"/>
                </a:solidFill>
                <a:uFillTx/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93D5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93D500"/>
                </a:solidFill>
                <a:effectLst/>
                <a:uLnTx/>
                <a:uFillTx/>
                <a:latin typeface="Nunito Sans" pitchFamily="2" charset="77"/>
                <a:ea typeface="+mn-ea"/>
                <a:cs typeface="Times New Roman" panose="02020603050405020304" pitchFamily="18" charset="0"/>
                <a:sym typeface="Calibri"/>
              </a:rPr>
              <a:t>Handled with Care, Focused on Your Success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4680"/>
                </a:solidFill>
                <a:effectLst/>
                <a:uLnTx/>
                <a:uFillTx/>
                <a:latin typeface="Nunito Sans Light"/>
                <a:sym typeface="Nunito Sans SemiBold"/>
              </a:rPr>
              <a:t>Our customers say we’re not like other vendors. Our primary goal is not the sale of our software, but the success of your business.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4680"/>
                </a:solidFill>
                <a:effectLst/>
                <a:uLnTx/>
                <a:uFillTx/>
                <a:latin typeface="Nunito Sans Light"/>
                <a:sym typeface="Nunito Sans SemiBold"/>
              </a:rPr>
              <a:t>De-risk your investment with our purpose-built solutions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4680"/>
                </a:solidFill>
                <a:effectLst/>
                <a:uLnTx/>
                <a:uFillTx/>
                <a:latin typeface="Nunito Sans Light"/>
                <a:sym typeface="Nunito Sans SemiBold"/>
              </a:rPr>
              <a:t>Rapid implementation with our experienced Professional Services team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4680"/>
                </a:solidFill>
                <a:effectLst/>
                <a:uLnTx/>
                <a:uFillTx/>
                <a:latin typeface="Nunito Sans Light"/>
                <a:sym typeface="Nunito Sans SemiBold"/>
              </a:rPr>
              <a:t>Go at your own pace, suit your organization’s short- and long-term goals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4680"/>
                </a:solidFill>
                <a:effectLst/>
                <a:uLnTx/>
                <a:uFillTx/>
                <a:latin typeface="Nunito Sans Light"/>
                <a:sym typeface="Nunito Sans SemiBold"/>
              </a:rPr>
              <a:t>Ensure ongoing employee adoption and engagement with counsel from our experienced change management teams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Nunito Sans Light"/>
              <a:sym typeface="Nunito Sans SemiBol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Nunito Sans Light"/>
              <a:sym typeface="Nunito Sans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Nunito Sans Light"/>
              <a:sym typeface="Nunito Sans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Nunito Sans Light"/>
              <a:sym typeface="Nunito Sans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Nunito Sans" pitchFamily="2" charset="77"/>
              <a:sym typeface="Nunito Sans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4680"/>
                </a:solidFill>
                <a:effectLst/>
                <a:uLnTx/>
                <a:uFillTx/>
                <a:latin typeface="Nunito Sans" pitchFamily="2" charset="77"/>
                <a:sym typeface="Nunito Sans SemiBold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Nunito Sans Light"/>
              <a:sym typeface="Nunito Sans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4680"/>
                </a:solidFill>
                <a:effectLst/>
                <a:uLnTx/>
                <a:uFillTx/>
                <a:latin typeface="Nunito Sans Light"/>
                <a:sym typeface="Nunito Sans SemiBold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D500"/>
              </a:buClr>
              <a:buSzPct val="1000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Light"/>
              <a:sym typeface="Nunito Sans SemiBold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1F34C3-54F3-3B34-B7ED-C449C58AB267}"/>
              </a:ext>
            </a:extLst>
          </p:cNvPr>
          <p:cNvGrpSpPr/>
          <p:nvPr/>
        </p:nvGrpSpPr>
        <p:grpSpPr>
          <a:xfrm>
            <a:off x="571893" y="2886064"/>
            <a:ext cx="2748823" cy="2667884"/>
            <a:chOff x="600769" y="3106888"/>
            <a:chExt cx="2521300" cy="24470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36D22B-103C-B5CB-E96F-04BF67E0C3C5}"/>
                </a:ext>
              </a:extLst>
            </p:cNvPr>
            <p:cNvSpPr/>
            <p:nvPr/>
          </p:nvSpPr>
          <p:spPr>
            <a:xfrm>
              <a:off x="600769" y="3106888"/>
              <a:ext cx="1197622" cy="1169549"/>
            </a:xfrm>
            <a:prstGeom prst="rect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93D500"/>
                  </a:solidFill>
                  <a:effectLst/>
                  <a:uLnTx/>
                  <a:uFillTx/>
                  <a:latin typeface="Nunito Sans"/>
                  <a:cs typeface="Calibri"/>
                  <a:sym typeface="Calibri"/>
                </a:rPr>
                <a:t>&lt;60 days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 Light"/>
                  <a:cs typeface="Calibri"/>
                  <a:sym typeface="Calibri"/>
                </a:rPr>
                <a:t>Fastest implementations in the business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3F98AA-5505-9622-840E-B43021F70EE5}"/>
                </a:ext>
              </a:extLst>
            </p:cNvPr>
            <p:cNvSpPr/>
            <p:nvPr/>
          </p:nvSpPr>
          <p:spPr>
            <a:xfrm>
              <a:off x="1924447" y="3106888"/>
              <a:ext cx="1197622" cy="1169549"/>
            </a:xfrm>
            <a:prstGeom prst="rect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93D500"/>
                  </a:solidFill>
                  <a:effectLst/>
                  <a:uLnTx/>
                  <a:uFillTx/>
                  <a:latin typeface="Nunito Sans"/>
                  <a:cs typeface="Calibri"/>
                  <a:sym typeface="Calibri"/>
                </a:rPr>
                <a:t>&lt;1 minute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 Light"/>
                  <a:cs typeface="Calibri"/>
                  <a:sym typeface="Calibri"/>
                </a:rPr>
                <a:t>Real humans answer phone </a:t>
              </a:r>
              <a:b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 Light"/>
                  <a:cs typeface="Calibri"/>
                  <a:sym typeface="Calibri"/>
                </a:rPr>
              </a:b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 Light"/>
                  <a:cs typeface="Calibri"/>
                  <a:sym typeface="Calibri"/>
                </a:rPr>
                <a:t>calls within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/>
                <a:cs typeface="Calibri"/>
                <a:sym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B3CD20-890B-12A6-E6DF-6B91C9A12BCA}"/>
                </a:ext>
              </a:extLst>
            </p:cNvPr>
            <p:cNvSpPr/>
            <p:nvPr/>
          </p:nvSpPr>
          <p:spPr>
            <a:xfrm>
              <a:off x="600770" y="4384399"/>
              <a:ext cx="1197622" cy="1169549"/>
            </a:xfrm>
            <a:prstGeom prst="rect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45719" rIns="0" bIns="45719" numCol="1" spcCol="38100" rtlCol="0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93D500"/>
                  </a:solidFill>
                  <a:effectLst/>
                  <a:uLnTx/>
                  <a:uFillTx/>
                  <a:latin typeface="Nunito Sans"/>
                  <a:cs typeface="Calibri"/>
                  <a:sym typeface="Calibri"/>
                </a:rPr>
                <a:t>88 NPS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 Light"/>
                  <a:cs typeface="Calibri"/>
                  <a:sym typeface="Calibri"/>
                </a:rPr>
                <a:t>Reflects our award-winning customer service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/>
                <a:cs typeface="Calibri"/>
                <a:sym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E8D5A0-7C22-EDC1-2CAF-B46F8C4BC5A3}"/>
                </a:ext>
              </a:extLst>
            </p:cNvPr>
            <p:cNvSpPr/>
            <p:nvPr/>
          </p:nvSpPr>
          <p:spPr>
            <a:xfrm>
              <a:off x="1924447" y="4384398"/>
              <a:ext cx="1197622" cy="1169549"/>
            </a:xfrm>
            <a:prstGeom prst="rect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93D500"/>
                  </a:solidFill>
                  <a:effectLst/>
                  <a:uLnTx/>
                  <a:uFillTx/>
                  <a:latin typeface="Nunito Sans"/>
                  <a:cs typeface="Calibri"/>
                  <a:sym typeface="Calibri"/>
                </a:rPr>
                <a:t>97%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 Light"/>
                  <a:cs typeface="Calibri"/>
                  <a:sym typeface="Calibri"/>
                </a:rPr>
                <a:t>CSAT scores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Light"/>
                <a:cs typeface="Calibri"/>
                <a:sym typeface="Calibri"/>
              </a:endParaRPr>
            </a:p>
          </p:txBody>
        </p:sp>
      </p:grp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C9169700-3405-515F-9875-31A7631518A7}"/>
              </a:ext>
            </a:extLst>
          </p:cNvPr>
          <p:cNvSpPr/>
          <p:nvPr/>
        </p:nvSpPr>
        <p:spPr>
          <a:xfrm>
            <a:off x="4858997" y="4734069"/>
            <a:ext cx="5991536" cy="984885"/>
          </a:xfrm>
          <a:prstGeom prst="wedgeRectCallout">
            <a:avLst>
              <a:gd name="adj1" fmla="val -20822"/>
              <a:gd name="adj2" fmla="val 68767"/>
            </a:avLst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4320" tIns="182880" rIns="274320" bIns="182880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93D500"/>
                </a:solidFill>
                <a:effectLst/>
                <a:uLnTx/>
                <a:uFillTx/>
                <a:latin typeface="Nunito Sans Light"/>
                <a:ea typeface="Times New Roman" panose="02020603050405020304" pitchFamily="18" charset="0"/>
                <a:cs typeface="Calibri"/>
                <a:sym typeface="Calibri"/>
              </a:rPr>
              <a:t>“After ten years, we still receive calls to find out how we are doing and if we need anything.”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93D500"/>
              </a:solidFill>
              <a:effectLst/>
              <a:uLnTx/>
              <a:uFillTx/>
              <a:latin typeface="Nunito Sans Light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67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TCP Color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680"/>
      </a:accent1>
      <a:accent2>
        <a:srgbClr val="93D500"/>
      </a:accent2>
      <a:accent3>
        <a:srgbClr val="0082BA"/>
      </a:accent3>
      <a:accent4>
        <a:srgbClr val="00B5E2"/>
      </a:accent4>
      <a:accent5>
        <a:srgbClr val="FF7500"/>
      </a:accent5>
      <a:accent6>
        <a:srgbClr val="FFC600"/>
      </a:accent6>
      <a:hlink>
        <a:srgbClr val="004680"/>
      </a:hlink>
      <a:folHlink>
        <a:srgbClr val="93D500"/>
      </a:folHlink>
    </a:clrScheme>
    <a:fontScheme name="TCP Font">
      <a:majorFont>
        <a:latin typeface="Nunito Sans Light"/>
        <a:ea typeface="Helvetica"/>
        <a:cs typeface="Helvetica"/>
      </a:majorFont>
      <a:minorFont>
        <a:latin typeface="Nunito Sans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="" val="1"/>
          </a:ext>
        </a:extLst>
      </a:spPr>
      <a:bodyPr wrap="square" lIns="45719" rIns="45719">
        <a:spAutoFit/>
      </a:bodyPr>
      <a:lstStyle>
        <a:defPPr algn="l">
          <a:defRPr sz="2700" spc="0" dirty="0">
            <a:solidFill>
              <a:srgbClr val="92D050"/>
            </a:solidFill>
            <a:latin typeface="Nunito Sans" panose="000005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393</Words>
  <Application>Microsoft Office PowerPoint</Application>
  <PresentationFormat>Widescreen</PresentationFormat>
  <Paragraphs>80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Aptos</vt:lpstr>
      <vt:lpstr>Arial</vt:lpstr>
      <vt:lpstr>Clarika Geometric</vt:lpstr>
      <vt:lpstr>Nunito Sans</vt:lpstr>
      <vt:lpstr>Nunito Sans ExtraBold</vt:lpstr>
      <vt:lpstr>Nunito Sans ExtraLight</vt:lpstr>
      <vt:lpstr>Nunito Sans Light</vt:lpstr>
      <vt:lpstr>Nunito Sans SemiBold</vt:lpstr>
      <vt:lpstr>4_Office Theme</vt:lpstr>
      <vt:lpstr>PowerPoint Presentation</vt:lpstr>
      <vt:lpstr>What we are solving for  with TCP</vt:lpstr>
      <vt:lpstr>Benefits Across the Organization</vt:lpstr>
      <vt:lpstr>Self-funding investment </vt:lpstr>
      <vt:lpstr>The TCP 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Brenden Maya</dc:creator>
  <cp:lastModifiedBy>Chris Pickett</cp:lastModifiedBy>
  <cp:revision>7</cp:revision>
  <dcterms:created xsi:type="dcterms:W3CDTF">2024-07-02T12:46:30Z</dcterms:created>
  <dcterms:modified xsi:type="dcterms:W3CDTF">2024-10-10T15:24:33Z</dcterms:modified>
</cp:coreProperties>
</file>