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1611" r:id="rId5"/>
    <p:sldId id="1641" r:id="rId6"/>
    <p:sldId id="1629" r:id="rId7"/>
    <p:sldId id="1636" r:id="rId8"/>
    <p:sldId id="1598" r:id="rId9"/>
    <p:sldId id="1568" r:id="rId10"/>
    <p:sldId id="1630" r:id="rId11"/>
    <p:sldId id="1634" r:id="rId12"/>
    <p:sldId id="1639" r:id="rId13"/>
    <p:sldId id="1632" r:id="rId14"/>
    <p:sldId id="1633" r:id="rId15"/>
    <p:sldId id="1640" r:id="rId16"/>
    <p:sldId id="1595"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verson, Lauraine" initials="EL" lastIdx="96" clrIdx="6">
    <p:extLst>
      <p:ext uri="{19B8F6BF-5375-455C-9EA6-DF929625EA0E}">
        <p15:presenceInfo xmlns:p15="http://schemas.microsoft.com/office/powerpoint/2012/main" userId="S::EVERSON@jmt.com::670ee81b-9c2b-4441-bc0b-99ca79cf0934" providerId="AD"/>
      </p:ext>
    </p:extLst>
  </p:cmAuthor>
  <p:cmAuthor id="1" name="Fohl, Ellen" initials="FE" lastIdx="50" clrIdx="0">
    <p:extLst>
      <p:ext uri="{19B8F6BF-5375-455C-9EA6-DF929625EA0E}">
        <p15:presenceInfo xmlns:p15="http://schemas.microsoft.com/office/powerpoint/2012/main" userId="S::efohl@jmt.com::76e9e789-b94d-44b9-b1b2-fc588f2dcb7e" providerId="AD"/>
      </p:ext>
    </p:extLst>
  </p:cmAuthor>
  <p:cmAuthor id="8" name="Forbes, Jason" initials="JF" lastIdx="1" clrIdx="7">
    <p:extLst>
      <p:ext uri="{19B8F6BF-5375-455C-9EA6-DF929625EA0E}">
        <p15:presenceInfo xmlns:p15="http://schemas.microsoft.com/office/powerpoint/2012/main" userId="S::jforbes@jmt.com::b70b6ad7-ef7c-47b0-9a26-eb087d6175f9" providerId="AD"/>
      </p:ext>
    </p:extLst>
  </p:cmAuthor>
  <p:cmAuthor id="2" name="White, Cassie" initials="WC" lastIdx="1" clrIdx="1">
    <p:extLst>
      <p:ext uri="{19B8F6BF-5375-455C-9EA6-DF929625EA0E}">
        <p15:presenceInfo xmlns:p15="http://schemas.microsoft.com/office/powerpoint/2012/main" userId="S::cwhite2@jmt.com::204923de-310c-49db-b3d3-105918e0c463" providerId="AD"/>
      </p:ext>
    </p:extLst>
  </p:cmAuthor>
  <p:cmAuthor id="9" name="Brendza, Chris" initials="CB" lastIdx="2" clrIdx="8">
    <p:extLst>
      <p:ext uri="{19B8F6BF-5375-455C-9EA6-DF929625EA0E}">
        <p15:presenceInfo xmlns:p15="http://schemas.microsoft.com/office/powerpoint/2012/main" userId="S::CBrendza@jmt.com::3082d79f-34af-4775-b03e-64bee3db1916" providerId="AD"/>
      </p:ext>
    </p:extLst>
  </p:cmAuthor>
  <p:cmAuthor id="3" name="Donahue, Garth" initials="DG [2]" lastIdx="6" clrIdx="2">
    <p:extLst>
      <p:ext uri="{19B8F6BF-5375-455C-9EA6-DF929625EA0E}">
        <p15:presenceInfo xmlns:p15="http://schemas.microsoft.com/office/powerpoint/2012/main" userId="S::Donahue@jmt.com::30bfeea8-eeee-449e-b34b-d2b222751bd3" providerId="AD"/>
      </p:ext>
    </p:extLst>
  </p:cmAuthor>
  <p:cmAuthor id="4" name="Howell, Scott" initials="HS" lastIdx="11" clrIdx="3">
    <p:extLst>
      <p:ext uri="{19B8F6BF-5375-455C-9EA6-DF929625EA0E}">
        <p15:presenceInfo xmlns:p15="http://schemas.microsoft.com/office/powerpoint/2012/main" userId="S::SHowell@jmt.com::563539bb-b8b4-4c44-a77d-66cdc6ef4ab6" providerId="AD"/>
      </p:ext>
    </p:extLst>
  </p:cmAuthor>
  <p:cmAuthor id="5" name="Lahaie, Chad" initials="LC" lastIdx="14" clrIdx="4">
    <p:extLst>
      <p:ext uri="{19B8F6BF-5375-455C-9EA6-DF929625EA0E}">
        <p15:presenceInfo xmlns:p15="http://schemas.microsoft.com/office/powerpoint/2012/main" userId="S::CLahaie@jmt.com::ec6362cd-b123-4e58-bbcf-ef08f28c1c80" providerId="AD"/>
      </p:ext>
    </p:extLst>
  </p:cmAuthor>
  <p:cmAuthor id="6" name="Brown, Kathryn" initials="BK" lastIdx="1" clrIdx="5">
    <p:extLst>
      <p:ext uri="{19B8F6BF-5375-455C-9EA6-DF929625EA0E}">
        <p15:presenceInfo xmlns:p15="http://schemas.microsoft.com/office/powerpoint/2012/main" userId="S::KBrown@jmt.com::d637e8b2-783a-46b3-8113-124d09e7c6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E8E9"/>
    <a:srgbClr val="C0C9D1"/>
    <a:srgbClr val="FFFAEA"/>
    <a:srgbClr val="FFD156"/>
    <a:srgbClr val="4A5D7A"/>
    <a:srgbClr val="0056AC"/>
    <a:srgbClr val="002B55"/>
    <a:srgbClr val="FFF0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BC346-5302-4B67-B21C-485D226B0A7B}" v="11" dt="2025-08-03T11:12:05.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0" y="62"/>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za, Chris" userId="3082d79f-34af-4775-b03e-64bee3db1916" providerId="ADAL" clId="{7AEBC346-5302-4B67-B21C-485D226B0A7B}"/>
    <pc:docChg chg="undo custSel addSld delSld modSld">
      <pc:chgData name="Brendza, Chris" userId="3082d79f-34af-4775-b03e-64bee3db1916" providerId="ADAL" clId="{7AEBC346-5302-4B67-B21C-485D226B0A7B}" dt="2025-08-03T11:12:05.252" v="119" actId="1076"/>
      <pc:docMkLst>
        <pc:docMk/>
      </pc:docMkLst>
      <pc:sldChg chg="delSp modSp del mod delAnim">
        <pc:chgData name="Brendza, Chris" userId="3082d79f-34af-4775-b03e-64bee3db1916" providerId="ADAL" clId="{7AEBC346-5302-4B67-B21C-485D226B0A7B}" dt="2025-08-03T11:01:06.341" v="84" actId="2696"/>
        <pc:sldMkLst>
          <pc:docMk/>
          <pc:sldMk cId="1600185868" sldId="303"/>
        </pc:sldMkLst>
        <pc:spChg chg="mod">
          <ac:chgData name="Brendza, Chris" userId="3082d79f-34af-4775-b03e-64bee3db1916" providerId="ADAL" clId="{7AEBC346-5302-4B67-B21C-485D226B0A7B}" dt="2025-08-03T11:00:29.012" v="82" actId="1076"/>
          <ac:spMkLst>
            <pc:docMk/>
            <pc:sldMk cId="1600185868" sldId="303"/>
            <ac:spMk id="27" creationId="{F12FEEC8-D1D3-46BD-80D6-19B8E6C24ABA}"/>
          </ac:spMkLst>
        </pc:spChg>
        <pc:spChg chg="del mod">
          <ac:chgData name="Brendza, Chris" userId="3082d79f-34af-4775-b03e-64bee3db1916" providerId="ADAL" clId="{7AEBC346-5302-4B67-B21C-485D226B0A7B}" dt="2025-08-03T11:00:14.134" v="79" actId="478"/>
          <ac:spMkLst>
            <pc:docMk/>
            <pc:sldMk cId="1600185868" sldId="303"/>
            <ac:spMk id="28" creationId="{BED82BEF-667A-48FB-A745-248A40D526D7}"/>
          </ac:spMkLst>
        </pc:spChg>
        <pc:spChg chg="mod">
          <ac:chgData name="Brendza, Chris" userId="3082d79f-34af-4775-b03e-64bee3db1916" providerId="ADAL" clId="{7AEBC346-5302-4B67-B21C-485D226B0A7B}" dt="2025-08-03T10:45:07.550" v="24" actId="1076"/>
          <ac:spMkLst>
            <pc:docMk/>
            <pc:sldMk cId="1600185868" sldId="303"/>
            <ac:spMk id="29" creationId="{5B03CB72-32C9-4155-B5BD-28F11A71EDCB}"/>
          </ac:spMkLst>
        </pc:spChg>
        <pc:spChg chg="del">
          <ac:chgData name="Brendza, Chris" userId="3082d79f-34af-4775-b03e-64bee3db1916" providerId="ADAL" clId="{7AEBC346-5302-4B67-B21C-485D226B0A7B}" dt="2025-08-03T10:44:40.439" v="20" actId="478"/>
          <ac:spMkLst>
            <pc:docMk/>
            <pc:sldMk cId="1600185868" sldId="303"/>
            <ac:spMk id="33" creationId="{61983995-F555-4B63-BFA4-0220F73CAF1B}"/>
          </ac:spMkLst>
        </pc:spChg>
        <pc:spChg chg="mod ord">
          <ac:chgData name="Brendza, Chris" userId="3082d79f-34af-4775-b03e-64bee3db1916" providerId="ADAL" clId="{7AEBC346-5302-4B67-B21C-485D226B0A7B}" dt="2025-08-03T10:45:41.848" v="31" actId="1076"/>
          <ac:spMkLst>
            <pc:docMk/>
            <pc:sldMk cId="1600185868" sldId="303"/>
            <ac:spMk id="34" creationId="{E4DFFFAA-D2E7-4A09-9C0F-2C51494D8992}"/>
          </ac:spMkLst>
        </pc:spChg>
        <pc:spChg chg="mod">
          <ac:chgData name="Brendza, Chris" userId="3082d79f-34af-4775-b03e-64bee3db1916" providerId="ADAL" clId="{7AEBC346-5302-4B67-B21C-485D226B0A7B}" dt="2025-08-03T11:00:29.012" v="82" actId="1076"/>
          <ac:spMkLst>
            <pc:docMk/>
            <pc:sldMk cId="1600185868" sldId="303"/>
            <ac:spMk id="36" creationId="{8F8BF742-88BA-4D81-9DD3-88E37C01AC5D}"/>
          </ac:spMkLst>
        </pc:spChg>
        <pc:spChg chg="del mod">
          <ac:chgData name="Brendza, Chris" userId="3082d79f-34af-4775-b03e-64bee3db1916" providerId="ADAL" clId="{7AEBC346-5302-4B67-B21C-485D226B0A7B}" dt="2025-08-03T11:00:16.382" v="80" actId="478"/>
          <ac:spMkLst>
            <pc:docMk/>
            <pc:sldMk cId="1600185868" sldId="303"/>
            <ac:spMk id="38" creationId="{1559438C-4C23-43BC-A1B2-DD7D2E5F6B76}"/>
          </ac:spMkLst>
        </pc:spChg>
        <pc:spChg chg="mod">
          <ac:chgData name="Brendza, Chris" userId="3082d79f-34af-4775-b03e-64bee3db1916" providerId="ADAL" clId="{7AEBC346-5302-4B67-B21C-485D226B0A7B}" dt="2025-08-03T10:45:07.550" v="24" actId="1076"/>
          <ac:spMkLst>
            <pc:docMk/>
            <pc:sldMk cId="1600185868" sldId="303"/>
            <ac:spMk id="42" creationId="{4E671ED1-6865-4907-A4E2-F50EB2C59C48}"/>
          </ac:spMkLst>
        </pc:spChg>
        <pc:spChg chg="del">
          <ac:chgData name="Brendza, Chris" userId="3082d79f-34af-4775-b03e-64bee3db1916" providerId="ADAL" clId="{7AEBC346-5302-4B67-B21C-485D226B0A7B}" dt="2025-08-03T10:44:43.302" v="22" actId="478"/>
          <ac:spMkLst>
            <pc:docMk/>
            <pc:sldMk cId="1600185868" sldId="303"/>
            <ac:spMk id="44" creationId="{F8858C72-4B67-4BB6-8B9D-7385B91EA364}"/>
          </ac:spMkLst>
        </pc:spChg>
        <pc:spChg chg="mod">
          <ac:chgData name="Brendza, Chris" userId="3082d79f-34af-4775-b03e-64bee3db1916" providerId="ADAL" clId="{7AEBC346-5302-4B67-B21C-485D226B0A7B}" dt="2025-08-03T10:45:17.577" v="25" actId="1076"/>
          <ac:spMkLst>
            <pc:docMk/>
            <pc:sldMk cId="1600185868" sldId="303"/>
            <ac:spMk id="47" creationId="{9421C04C-806D-401F-AC29-AA217BB457A9}"/>
          </ac:spMkLst>
        </pc:spChg>
        <pc:picChg chg="mod">
          <ac:chgData name="Brendza, Chris" userId="3082d79f-34af-4775-b03e-64bee3db1916" providerId="ADAL" clId="{7AEBC346-5302-4B67-B21C-485D226B0A7B}" dt="2025-08-03T11:00:29.012" v="82" actId="1076"/>
          <ac:picMkLst>
            <pc:docMk/>
            <pc:sldMk cId="1600185868" sldId="303"/>
            <ac:picMk id="35" creationId="{C2898FE5-5199-4779-8F47-066DCF7B81CB}"/>
          </ac:picMkLst>
        </pc:picChg>
        <pc:picChg chg="del mod">
          <ac:chgData name="Brendza, Chris" userId="3082d79f-34af-4775-b03e-64bee3db1916" providerId="ADAL" clId="{7AEBC346-5302-4B67-B21C-485D226B0A7B}" dt="2025-08-03T11:00:16.884" v="81" actId="478"/>
          <ac:picMkLst>
            <pc:docMk/>
            <pc:sldMk cId="1600185868" sldId="303"/>
            <ac:picMk id="37" creationId="{ADFBA677-1E12-4628-A5C3-BB61017A0D79}"/>
          </ac:picMkLst>
        </pc:picChg>
        <pc:picChg chg="mod">
          <ac:chgData name="Brendza, Chris" userId="3082d79f-34af-4775-b03e-64bee3db1916" providerId="ADAL" clId="{7AEBC346-5302-4B67-B21C-485D226B0A7B}" dt="2025-08-03T10:45:07.550" v="24" actId="1076"/>
          <ac:picMkLst>
            <pc:docMk/>
            <pc:sldMk cId="1600185868" sldId="303"/>
            <ac:picMk id="40" creationId="{DDB174D4-8B59-4C91-9878-E51CB9C5E7BD}"/>
          </ac:picMkLst>
        </pc:picChg>
        <pc:picChg chg="del">
          <ac:chgData name="Brendza, Chris" userId="3082d79f-34af-4775-b03e-64bee3db1916" providerId="ADAL" clId="{7AEBC346-5302-4B67-B21C-485D226B0A7B}" dt="2025-08-03T10:44:41.488" v="21" actId="478"/>
          <ac:picMkLst>
            <pc:docMk/>
            <pc:sldMk cId="1600185868" sldId="303"/>
            <ac:picMk id="43" creationId="{A3055F27-EE1B-45FE-BD59-93D6655657CF}"/>
          </ac:picMkLst>
        </pc:picChg>
        <pc:picChg chg="mod">
          <ac:chgData name="Brendza, Chris" userId="3082d79f-34af-4775-b03e-64bee3db1916" providerId="ADAL" clId="{7AEBC346-5302-4B67-B21C-485D226B0A7B}" dt="2025-08-03T10:45:48.939" v="32" actId="1076"/>
          <ac:picMkLst>
            <pc:docMk/>
            <pc:sldMk cId="1600185868" sldId="303"/>
            <ac:picMk id="45" creationId="{0EC0BD75-C5EB-4BC9-98F6-96031E27D7C4}"/>
          </ac:picMkLst>
        </pc:picChg>
      </pc:sldChg>
      <pc:sldChg chg="del">
        <pc:chgData name="Brendza, Chris" userId="3082d79f-34af-4775-b03e-64bee3db1916" providerId="ADAL" clId="{7AEBC346-5302-4B67-B21C-485D226B0A7B}" dt="2025-08-03T10:46:54.942" v="34" actId="2696"/>
        <pc:sldMkLst>
          <pc:docMk/>
          <pc:sldMk cId="1171659244" sldId="307"/>
        </pc:sldMkLst>
      </pc:sldChg>
      <pc:sldChg chg="del">
        <pc:chgData name="Brendza, Chris" userId="3082d79f-34af-4775-b03e-64bee3db1916" providerId="ADAL" clId="{7AEBC346-5302-4B67-B21C-485D226B0A7B}" dt="2025-08-03T10:44:17.921" v="18" actId="2696"/>
        <pc:sldMkLst>
          <pc:docMk/>
          <pc:sldMk cId="920116158" sldId="1340"/>
        </pc:sldMkLst>
      </pc:sldChg>
      <pc:sldChg chg="del">
        <pc:chgData name="Brendza, Chris" userId="3082d79f-34af-4775-b03e-64bee3db1916" providerId="ADAL" clId="{7AEBC346-5302-4B67-B21C-485D226B0A7B}" dt="2025-08-03T10:45:58.360" v="33" actId="2696"/>
        <pc:sldMkLst>
          <pc:docMk/>
          <pc:sldMk cId="2500067604" sldId="1571"/>
        </pc:sldMkLst>
      </pc:sldChg>
      <pc:sldChg chg="del">
        <pc:chgData name="Brendza, Chris" userId="3082d79f-34af-4775-b03e-64bee3db1916" providerId="ADAL" clId="{7AEBC346-5302-4B67-B21C-485D226B0A7B}" dt="2025-08-03T10:47:54.588" v="37" actId="2696"/>
        <pc:sldMkLst>
          <pc:docMk/>
          <pc:sldMk cId="74312788" sldId="1594"/>
        </pc:sldMkLst>
      </pc:sldChg>
      <pc:sldChg chg="modSp">
        <pc:chgData name="Brendza, Chris" userId="3082d79f-34af-4775-b03e-64bee3db1916" providerId="ADAL" clId="{7AEBC346-5302-4B67-B21C-485D226B0A7B}" dt="2025-08-03T11:12:05.252" v="119" actId="1076"/>
        <pc:sldMkLst>
          <pc:docMk/>
          <pc:sldMk cId="2159214805" sldId="1598"/>
        </pc:sldMkLst>
        <pc:picChg chg="mod">
          <ac:chgData name="Brendza, Chris" userId="3082d79f-34af-4775-b03e-64bee3db1916" providerId="ADAL" clId="{7AEBC346-5302-4B67-B21C-485D226B0A7B}" dt="2025-08-03T11:12:05.252" v="119" actId="1076"/>
          <ac:picMkLst>
            <pc:docMk/>
            <pc:sldMk cId="2159214805" sldId="1598"/>
            <ac:picMk id="11" creationId="{E57CB182-4B9D-4847-B0BB-E9B88AE47C17}"/>
          </ac:picMkLst>
        </pc:picChg>
      </pc:sldChg>
      <pc:sldChg chg="del">
        <pc:chgData name="Brendza, Chris" userId="3082d79f-34af-4775-b03e-64bee3db1916" providerId="ADAL" clId="{7AEBC346-5302-4B67-B21C-485D226B0A7B}" dt="2025-08-03T11:00:08.776" v="78" actId="2696"/>
        <pc:sldMkLst>
          <pc:docMk/>
          <pc:sldMk cId="1274915650" sldId="1605"/>
        </pc:sldMkLst>
      </pc:sldChg>
      <pc:sldChg chg="modSp mod">
        <pc:chgData name="Brendza, Chris" userId="3082d79f-34af-4775-b03e-64bee3db1916" providerId="ADAL" clId="{7AEBC346-5302-4B67-B21C-485D226B0A7B}" dt="2025-08-03T10:59:38.128" v="77" actId="27636"/>
        <pc:sldMkLst>
          <pc:docMk/>
          <pc:sldMk cId="513668568" sldId="1611"/>
        </pc:sldMkLst>
        <pc:spChg chg="mod">
          <ac:chgData name="Brendza, Chris" userId="3082d79f-34af-4775-b03e-64bee3db1916" providerId="ADAL" clId="{7AEBC346-5302-4B67-B21C-485D226B0A7B}" dt="2025-08-03T10:59:38.128" v="77" actId="27636"/>
          <ac:spMkLst>
            <pc:docMk/>
            <pc:sldMk cId="513668568" sldId="1611"/>
            <ac:spMk id="28" creationId="{10F8410A-E45D-4BCB-A152-00AB3974A9C6}"/>
          </ac:spMkLst>
        </pc:spChg>
        <pc:spChg chg="mod">
          <ac:chgData name="Brendza, Chris" userId="3082d79f-34af-4775-b03e-64bee3db1916" providerId="ADAL" clId="{7AEBC346-5302-4B67-B21C-485D226B0A7B}" dt="2025-08-03T10:59:33.585" v="73" actId="1076"/>
          <ac:spMkLst>
            <pc:docMk/>
            <pc:sldMk cId="513668568" sldId="1611"/>
            <ac:spMk id="29" creationId="{4432D43A-B557-4FE2-BA50-87F3830378DB}"/>
          </ac:spMkLst>
        </pc:spChg>
        <pc:picChg chg="mod">
          <ac:chgData name="Brendza, Chris" userId="3082d79f-34af-4775-b03e-64bee3db1916" providerId="ADAL" clId="{7AEBC346-5302-4B67-B21C-485D226B0A7B}" dt="2025-08-03T10:44:09.099" v="17" actId="14826"/>
          <ac:picMkLst>
            <pc:docMk/>
            <pc:sldMk cId="513668568" sldId="1611"/>
            <ac:picMk id="15" creationId="{C0A3E9D8-53CD-4206-A9A9-0CB8EE65325A}"/>
          </ac:picMkLst>
        </pc:picChg>
      </pc:sldChg>
      <pc:sldChg chg="del">
        <pc:chgData name="Brendza, Chris" userId="3082d79f-34af-4775-b03e-64bee3db1916" providerId="ADAL" clId="{7AEBC346-5302-4B67-B21C-485D226B0A7B}" dt="2025-08-03T10:47:48.791" v="36" actId="2696"/>
        <pc:sldMkLst>
          <pc:docMk/>
          <pc:sldMk cId="1242547143" sldId="1622"/>
        </pc:sldMkLst>
      </pc:sldChg>
      <pc:sldChg chg="del">
        <pc:chgData name="Brendza, Chris" userId="3082d79f-34af-4775-b03e-64bee3db1916" providerId="ADAL" clId="{7AEBC346-5302-4B67-B21C-485D226B0A7B}" dt="2025-08-03T10:47:48.791" v="36" actId="2696"/>
        <pc:sldMkLst>
          <pc:docMk/>
          <pc:sldMk cId="928735695" sldId="1631"/>
        </pc:sldMkLst>
      </pc:sldChg>
      <pc:sldChg chg="addSp delSp modSp mod">
        <pc:chgData name="Brendza, Chris" userId="3082d79f-34af-4775-b03e-64bee3db1916" providerId="ADAL" clId="{7AEBC346-5302-4B67-B21C-485D226B0A7B}" dt="2025-08-03T10:56:38.071" v="53" actId="14100"/>
        <pc:sldMkLst>
          <pc:docMk/>
          <pc:sldMk cId="3290589868" sldId="1633"/>
        </pc:sldMkLst>
        <pc:picChg chg="add mod">
          <ac:chgData name="Brendza, Chris" userId="3082d79f-34af-4775-b03e-64bee3db1916" providerId="ADAL" clId="{7AEBC346-5302-4B67-B21C-485D226B0A7B}" dt="2025-08-03T10:56:38.071" v="53" actId="14100"/>
          <ac:picMkLst>
            <pc:docMk/>
            <pc:sldMk cId="3290589868" sldId="1633"/>
            <ac:picMk id="3" creationId="{73742023-1C13-A842-D8E1-7F3E705F95A3}"/>
          </ac:picMkLst>
        </pc:picChg>
        <pc:picChg chg="del">
          <ac:chgData name="Brendza, Chris" userId="3082d79f-34af-4775-b03e-64bee3db1916" providerId="ADAL" clId="{7AEBC346-5302-4B67-B21C-485D226B0A7B}" dt="2025-08-03T10:53:03.130" v="38" actId="478"/>
          <ac:picMkLst>
            <pc:docMk/>
            <pc:sldMk cId="3290589868" sldId="1633"/>
            <ac:picMk id="10" creationId="{35025641-EB20-9E33-05AA-A9013A86FC62}"/>
          </ac:picMkLst>
        </pc:picChg>
      </pc:sldChg>
      <pc:sldChg chg="del">
        <pc:chgData name="Brendza, Chris" userId="3082d79f-34af-4775-b03e-64bee3db1916" providerId="ADAL" clId="{7AEBC346-5302-4B67-B21C-485D226B0A7B}" dt="2025-08-03T10:44:20.051" v="19" actId="2696"/>
        <pc:sldMkLst>
          <pc:docMk/>
          <pc:sldMk cId="2852790132" sldId="1637"/>
        </pc:sldMkLst>
      </pc:sldChg>
      <pc:sldChg chg="del">
        <pc:chgData name="Brendza, Chris" userId="3082d79f-34af-4775-b03e-64bee3db1916" providerId="ADAL" clId="{7AEBC346-5302-4B67-B21C-485D226B0A7B}" dt="2025-08-03T10:47:36.830" v="35" actId="2696"/>
        <pc:sldMkLst>
          <pc:docMk/>
          <pc:sldMk cId="1059749158" sldId="1638"/>
        </pc:sldMkLst>
      </pc:sldChg>
      <pc:sldChg chg="addSp delSp modSp mod">
        <pc:chgData name="Brendza, Chris" userId="3082d79f-34af-4775-b03e-64bee3db1916" providerId="ADAL" clId="{7AEBC346-5302-4B67-B21C-485D226B0A7B}" dt="2025-08-03T11:07:41.095" v="117" actId="1076"/>
        <pc:sldMkLst>
          <pc:docMk/>
          <pc:sldMk cId="1695151271" sldId="1639"/>
        </pc:sldMkLst>
        <pc:spChg chg="mod">
          <ac:chgData name="Brendza, Chris" userId="3082d79f-34af-4775-b03e-64bee3db1916" providerId="ADAL" clId="{7AEBC346-5302-4B67-B21C-485D226B0A7B}" dt="2025-08-03T11:02:58.267" v="100" actId="20577"/>
          <ac:spMkLst>
            <pc:docMk/>
            <pc:sldMk cId="1695151271" sldId="1639"/>
            <ac:spMk id="4" creationId="{8E5FC81B-A371-311F-7A8F-B62358266F6C}"/>
          </ac:spMkLst>
        </pc:spChg>
        <pc:spChg chg="add mod">
          <ac:chgData name="Brendza, Chris" userId="3082d79f-34af-4775-b03e-64bee3db1916" providerId="ADAL" clId="{7AEBC346-5302-4B67-B21C-485D226B0A7B}" dt="2025-08-03T11:07:29.402" v="115" actId="207"/>
          <ac:spMkLst>
            <pc:docMk/>
            <pc:sldMk cId="1695151271" sldId="1639"/>
            <ac:spMk id="12" creationId="{5FDB95A5-B3D0-ABAA-8496-049162758990}"/>
          </ac:spMkLst>
        </pc:spChg>
        <pc:spChg chg="add mod">
          <ac:chgData name="Brendza, Chris" userId="3082d79f-34af-4775-b03e-64bee3db1916" providerId="ADAL" clId="{7AEBC346-5302-4B67-B21C-485D226B0A7B}" dt="2025-08-03T11:07:41.095" v="117" actId="1076"/>
          <ac:spMkLst>
            <pc:docMk/>
            <pc:sldMk cId="1695151271" sldId="1639"/>
            <ac:spMk id="13" creationId="{74C2D0F1-3B47-7CC3-217B-A2A0F869829B}"/>
          </ac:spMkLst>
        </pc:spChg>
        <pc:cxnChg chg="add del mod">
          <ac:chgData name="Brendza, Chris" userId="3082d79f-34af-4775-b03e-64bee3db1916" providerId="ADAL" clId="{7AEBC346-5302-4B67-B21C-485D226B0A7B}" dt="2025-08-03T11:03:25.848" v="110" actId="478"/>
          <ac:cxnSpMkLst>
            <pc:docMk/>
            <pc:sldMk cId="1695151271" sldId="1639"/>
            <ac:cxnSpMk id="5" creationId="{DD216AFA-BA8F-86D8-91A9-686157EEB540}"/>
          </ac:cxnSpMkLst>
        </pc:cxnChg>
        <pc:cxnChg chg="add del mod">
          <ac:chgData name="Brendza, Chris" userId="3082d79f-34af-4775-b03e-64bee3db1916" providerId="ADAL" clId="{7AEBC346-5302-4B67-B21C-485D226B0A7B}" dt="2025-08-03T11:03:24.859" v="109" actId="478"/>
          <ac:cxnSpMkLst>
            <pc:docMk/>
            <pc:sldMk cId="1695151271" sldId="1639"/>
            <ac:cxnSpMk id="10" creationId="{11E62F7E-560E-0E8D-2D68-82FA09837681}"/>
          </ac:cxnSpMkLst>
        </pc:cxnChg>
        <pc:cxnChg chg="add del mod">
          <ac:chgData name="Brendza, Chris" userId="3082d79f-34af-4775-b03e-64bee3db1916" providerId="ADAL" clId="{7AEBC346-5302-4B67-B21C-485D226B0A7B}" dt="2025-08-03T11:03:24.042" v="108" actId="478"/>
          <ac:cxnSpMkLst>
            <pc:docMk/>
            <pc:sldMk cId="1695151271" sldId="1639"/>
            <ac:cxnSpMk id="11" creationId="{893681EA-74B3-F901-27D9-A8D4426E6A91}"/>
          </ac:cxnSpMkLst>
        </pc:cxnChg>
      </pc:sldChg>
      <pc:sldChg chg="modSp add">
        <pc:chgData name="Brendza, Chris" userId="3082d79f-34af-4775-b03e-64bee3db1916" providerId="ADAL" clId="{7AEBC346-5302-4B67-B21C-485D226B0A7B}" dt="2025-08-03T10:59:01.087" v="56" actId="14826"/>
        <pc:sldMkLst>
          <pc:docMk/>
          <pc:sldMk cId="1927357343" sldId="1640"/>
        </pc:sldMkLst>
        <pc:picChg chg="mod">
          <ac:chgData name="Brendza, Chris" userId="3082d79f-34af-4775-b03e-64bee3db1916" providerId="ADAL" clId="{7AEBC346-5302-4B67-B21C-485D226B0A7B}" dt="2025-08-03T10:59:01.087" v="56" actId="14826"/>
          <ac:picMkLst>
            <pc:docMk/>
            <pc:sldMk cId="1927357343" sldId="1640"/>
            <ac:picMk id="3" creationId="{490AF9FB-02C7-E443-AA0B-5917ABB3BF71}"/>
          </ac:picMkLst>
        </pc:picChg>
      </pc:sldChg>
      <pc:sldChg chg="delSp add del mod modNotesTx">
        <pc:chgData name="Brendza, Chris" userId="3082d79f-34af-4775-b03e-64bee3db1916" providerId="ADAL" clId="{7AEBC346-5302-4B67-B21C-485D226B0A7B}" dt="2025-08-03T10:58:04.417" v="54" actId="2696"/>
        <pc:sldMkLst>
          <pc:docMk/>
          <pc:sldMk cId="3035621189" sldId="1640"/>
        </pc:sldMkLst>
        <pc:picChg chg="del">
          <ac:chgData name="Brendza, Chris" userId="3082d79f-34af-4775-b03e-64bee3db1916" providerId="ADAL" clId="{7AEBC346-5302-4B67-B21C-485D226B0A7B}" dt="2025-08-03T10:54:07.688" v="44" actId="478"/>
          <ac:picMkLst>
            <pc:docMk/>
            <pc:sldMk cId="3035621189" sldId="1640"/>
            <ac:picMk id="3" creationId="{1F591C1F-6666-3A69-E3BB-8F238FCA772B}"/>
          </ac:picMkLst>
        </pc:picChg>
      </pc:sldChg>
      <pc:sldChg chg="add">
        <pc:chgData name="Brendza, Chris" userId="3082d79f-34af-4775-b03e-64bee3db1916" providerId="ADAL" clId="{7AEBC346-5302-4B67-B21C-485D226B0A7B}" dt="2025-08-03T11:01:03.700" v="83"/>
        <pc:sldMkLst>
          <pc:docMk/>
          <pc:sldMk cId="2792567158" sldId="164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37F814-CCA5-47D5-A088-C186C1F60BFE}" type="doc">
      <dgm:prSet loTypeId="urn:microsoft.com/office/officeart/2005/8/layout/hProcess7" loCatId="process" qsTypeId="urn:microsoft.com/office/officeart/2005/8/quickstyle/simple1" qsCatId="simple" csTypeId="urn:microsoft.com/office/officeart/2005/8/colors/accent3_5" csCatId="accent3" phldr="1"/>
      <dgm:spPr/>
      <dgm:t>
        <a:bodyPr/>
        <a:lstStyle/>
        <a:p>
          <a:endParaRPr lang="en-US"/>
        </a:p>
      </dgm:t>
    </dgm:pt>
    <dgm:pt modelId="{01A144B3-CC27-4F53-8BD3-2BD2CF9B7E94}">
      <dgm:prSet phldrT="[Text]" custT="1"/>
      <dgm:spPr/>
      <dgm:t>
        <a:bodyPr/>
        <a:lstStyle/>
        <a:p>
          <a:pPr>
            <a:lnSpc>
              <a:spcPct val="108000"/>
            </a:lnSpc>
            <a:spcBef>
              <a:spcPts val="0"/>
            </a:spcBef>
            <a:spcAft>
              <a:spcPts val="2400"/>
            </a:spcAft>
          </a:pPr>
          <a:r>
            <a:rPr lang="en-US" sz="2500" b="1" u="sng">
              <a:solidFill>
                <a:srgbClr val="000000"/>
              </a:solidFill>
            </a:rPr>
            <a:t>Site Survey</a:t>
          </a:r>
        </a:p>
      </dgm:t>
    </dgm:pt>
    <dgm:pt modelId="{58C812AA-A8D2-40FF-9C32-9B3704E6034A}" type="parTrans" cxnId="{3E31C812-0630-453A-91BE-CDE33AEE269C}">
      <dgm:prSet/>
      <dgm:spPr/>
      <dgm:t>
        <a:bodyPr/>
        <a:lstStyle/>
        <a:p>
          <a:pPr>
            <a:lnSpc>
              <a:spcPct val="108000"/>
            </a:lnSpc>
            <a:spcBef>
              <a:spcPts val="0"/>
            </a:spcBef>
            <a:spcAft>
              <a:spcPts val="2400"/>
            </a:spcAft>
          </a:pPr>
          <a:endParaRPr lang="en-US" sz="2100">
            <a:solidFill>
              <a:srgbClr val="000000"/>
            </a:solidFill>
          </a:endParaRPr>
        </a:p>
      </dgm:t>
    </dgm:pt>
    <dgm:pt modelId="{D0560618-D6E6-442A-8269-E29D6EB5A4D0}" type="sibTrans" cxnId="{3E31C812-0630-453A-91BE-CDE33AEE269C}">
      <dgm:prSet/>
      <dgm:spPr/>
      <dgm:t>
        <a:bodyPr/>
        <a:lstStyle/>
        <a:p>
          <a:pPr>
            <a:lnSpc>
              <a:spcPct val="108000"/>
            </a:lnSpc>
            <a:spcBef>
              <a:spcPts val="0"/>
            </a:spcBef>
            <a:spcAft>
              <a:spcPts val="2400"/>
            </a:spcAft>
          </a:pPr>
          <a:endParaRPr lang="en-US" sz="2100">
            <a:solidFill>
              <a:srgbClr val="000000"/>
            </a:solidFill>
          </a:endParaRPr>
        </a:p>
      </dgm:t>
    </dgm:pt>
    <dgm:pt modelId="{A63A3D58-02FA-41B1-9A3C-0A35DA398511}">
      <dgm:prSet phldrT="[Text]" custT="1"/>
      <dgm:spPr/>
      <dgm:t>
        <a:bodyPr/>
        <a:lstStyle/>
        <a:p>
          <a:pPr>
            <a:lnSpc>
              <a:spcPct val="108000"/>
            </a:lnSpc>
            <a:spcBef>
              <a:spcPts val="0"/>
            </a:spcBef>
            <a:spcAft>
              <a:spcPts val="2400"/>
            </a:spcAft>
          </a:pPr>
          <a:r>
            <a:rPr lang="en-US" sz="2100">
              <a:solidFill>
                <a:srgbClr val="000000"/>
              </a:solidFill>
            </a:rPr>
            <a:t>Conduct </a:t>
          </a:r>
          <a:br>
            <a:rPr lang="en-US" sz="2100">
              <a:solidFill>
                <a:srgbClr val="000000"/>
              </a:solidFill>
            </a:rPr>
          </a:br>
          <a:r>
            <a:rPr lang="en-US" sz="2100">
              <a:solidFill>
                <a:srgbClr val="000000"/>
              </a:solidFill>
            </a:rPr>
            <a:t>field survey</a:t>
          </a:r>
        </a:p>
      </dgm:t>
    </dgm:pt>
    <dgm:pt modelId="{B88A6568-A7CF-4DDD-8D22-EAA6120660C8}" type="parTrans" cxnId="{D68A3711-7729-494F-8CF7-9253E4379A3F}">
      <dgm:prSet/>
      <dgm:spPr/>
      <dgm:t>
        <a:bodyPr/>
        <a:lstStyle/>
        <a:p>
          <a:pPr>
            <a:lnSpc>
              <a:spcPct val="108000"/>
            </a:lnSpc>
            <a:spcBef>
              <a:spcPts val="0"/>
            </a:spcBef>
            <a:spcAft>
              <a:spcPts val="2400"/>
            </a:spcAft>
          </a:pPr>
          <a:endParaRPr lang="en-US" sz="2100">
            <a:solidFill>
              <a:srgbClr val="000000"/>
            </a:solidFill>
          </a:endParaRPr>
        </a:p>
      </dgm:t>
    </dgm:pt>
    <dgm:pt modelId="{CC420A99-C6CD-4C45-8181-AB5EB35E738F}" type="sibTrans" cxnId="{D68A3711-7729-494F-8CF7-9253E4379A3F}">
      <dgm:prSet/>
      <dgm:spPr/>
      <dgm:t>
        <a:bodyPr/>
        <a:lstStyle/>
        <a:p>
          <a:pPr>
            <a:lnSpc>
              <a:spcPct val="108000"/>
            </a:lnSpc>
            <a:spcBef>
              <a:spcPts val="0"/>
            </a:spcBef>
            <a:spcAft>
              <a:spcPts val="2400"/>
            </a:spcAft>
          </a:pPr>
          <a:endParaRPr lang="en-US" sz="2100">
            <a:solidFill>
              <a:srgbClr val="000000"/>
            </a:solidFill>
          </a:endParaRPr>
        </a:p>
      </dgm:t>
    </dgm:pt>
    <dgm:pt modelId="{AEB2DEA4-D96E-4D2C-A90C-FA109A7C3B4F}">
      <dgm:prSet phldrT="[Text]" custT="1"/>
      <dgm:spPr>
        <a:solidFill>
          <a:schemeClr val="accent4">
            <a:alpha val="76667"/>
          </a:schemeClr>
        </a:solidFill>
      </dgm:spPr>
      <dgm:t>
        <a:bodyPr/>
        <a:lstStyle/>
        <a:p>
          <a:pPr>
            <a:lnSpc>
              <a:spcPct val="108000"/>
            </a:lnSpc>
            <a:spcBef>
              <a:spcPts val="0"/>
            </a:spcBef>
            <a:spcAft>
              <a:spcPts val="2400"/>
            </a:spcAft>
          </a:pPr>
          <a:r>
            <a:rPr lang="en-US" sz="2500" b="1" u="sng">
              <a:solidFill>
                <a:srgbClr val="000000"/>
              </a:solidFill>
            </a:rPr>
            <a:t>Hydraulic Analysis</a:t>
          </a:r>
        </a:p>
      </dgm:t>
    </dgm:pt>
    <dgm:pt modelId="{87EF8B44-3F6F-4591-81D4-29F95CCA121C}" type="parTrans" cxnId="{19734B80-5D8D-4E4B-B395-63F3914BB956}">
      <dgm:prSet/>
      <dgm:spPr/>
      <dgm:t>
        <a:bodyPr/>
        <a:lstStyle/>
        <a:p>
          <a:pPr>
            <a:lnSpc>
              <a:spcPct val="108000"/>
            </a:lnSpc>
            <a:spcBef>
              <a:spcPts val="0"/>
            </a:spcBef>
            <a:spcAft>
              <a:spcPts val="2400"/>
            </a:spcAft>
          </a:pPr>
          <a:endParaRPr lang="en-US" sz="2100">
            <a:solidFill>
              <a:srgbClr val="000000"/>
            </a:solidFill>
          </a:endParaRPr>
        </a:p>
      </dgm:t>
    </dgm:pt>
    <dgm:pt modelId="{7EB7AE35-D604-453A-B321-534F48236DB8}" type="sibTrans" cxnId="{19734B80-5D8D-4E4B-B395-63F3914BB956}">
      <dgm:prSet/>
      <dgm:spPr/>
      <dgm:t>
        <a:bodyPr/>
        <a:lstStyle/>
        <a:p>
          <a:pPr>
            <a:lnSpc>
              <a:spcPct val="108000"/>
            </a:lnSpc>
            <a:spcBef>
              <a:spcPts val="0"/>
            </a:spcBef>
            <a:spcAft>
              <a:spcPts val="2400"/>
            </a:spcAft>
          </a:pPr>
          <a:endParaRPr lang="en-US" sz="2100">
            <a:solidFill>
              <a:srgbClr val="000000"/>
            </a:solidFill>
          </a:endParaRPr>
        </a:p>
      </dgm:t>
    </dgm:pt>
    <dgm:pt modelId="{B629D753-C790-4C8C-9A9A-C8611B7A674F}">
      <dgm:prSet phldrT="[Text]" custT="1"/>
      <dgm:spPr/>
      <dgm:t>
        <a:bodyPr/>
        <a:lstStyle/>
        <a:p>
          <a:pPr>
            <a:lnSpc>
              <a:spcPct val="108000"/>
            </a:lnSpc>
            <a:spcBef>
              <a:spcPts val="0"/>
            </a:spcBef>
            <a:spcAft>
              <a:spcPts val="2400"/>
            </a:spcAft>
          </a:pPr>
          <a:r>
            <a:rPr lang="en-US" sz="2100">
              <a:solidFill>
                <a:srgbClr val="000000"/>
              </a:solidFill>
            </a:rPr>
            <a:t>Perform H&amp;H analysis and modeling</a:t>
          </a:r>
        </a:p>
      </dgm:t>
    </dgm:pt>
    <dgm:pt modelId="{4C15946E-5367-49A0-8815-52C5F8D567CE}" type="parTrans" cxnId="{61DCE18C-886A-4C48-8EBE-BA830906339A}">
      <dgm:prSet/>
      <dgm:spPr/>
      <dgm:t>
        <a:bodyPr/>
        <a:lstStyle/>
        <a:p>
          <a:pPr>
            <a:lnSpc>
              <a:spcPct val="108000"/>
            </a:lnSpc>
            <a:spcBef>
              <a:spcPts val="0"/>
            </a:spcBef>
            <a:spcAft>
              <a:spcPts val="2400"/>
            </a:spcAft>
          </a:pPr>
          <a:endParaRPr lang="en-US" sz="2100">
            <a:solidFill>
              <a:srgbClr val="000000"/>
            </a:solidFill>
          </a:endParaRPr>
        </a:p>
      </dgm:t>
    </dgm:pt>
    <dgm:pt modelId="{1F4650D8-F6F2-4031-B992-C5948F9CE9FE}" type="sibTrans" cxnId="{61DCE18C-886A-4C48-8EBE-BA830906339A}">
      <dgm:prSet/>
      <dgm:spPr/>
      <dgm:t>
        <a:bodyPr/>
        <a:lstStyle/>
        <a:p>
          <a:pPr>
            <a:lnSpc>
              <a:spcPct val="108000"/>
            </a:lnSpc>
            <a:spcBef>
              <a:spcPts val="0"/>
            </a:spcBef>
            <a:spcAft>
              <a:spcPts val="2400"/>
            </a:spcAft>
          </a:pPr>
          <a:endParaRPr lang="en-US" sz="2100">
            <a:solidFill>
              <a:srgbClr val="000000"/>
            </a:solidFill>
          </a:endParaRPr>
        </a:p>
      </dgm:t>
    </dgm:pt>
    <dgm:pt modelId="{AB89314C-0274-4B02-86DC-77894D7A06A7}">
      <dgm:prSet phldrT="[Text]" custT="1"/>
      <dgm:spPr>
        <a:solidFill>
          <a:schemeClr val="accent5">
            <a:alpha val="63333"/>
          </a:schemeClr>
        </a:solidFill>
      </dgm:spPr>
      <dgm:t>
        <a:bodyPr/>
        <a:lstStyle/>
        <a:p>
          <a:pPr>
            <a:lnSpc>
              <a:spcPct val="108000"/>
            </a:lnSpc>
            <a:spcBef>
              <a:spcPts val="0"/>
            </a:spcBef>
            <a:spcAft>
              <a:spcPts val="2400"/>
            </a:spcAft>
          </a:pPr>
          <a:r>
            <a:rPr lang="en-US" sz="2500" b="1" u="sng">
              <a:solidFill>
                <a:srgbClr val="000000"/>
              </a:solidFill>
            </a:rPr>
            <a:t>Conceptual Designs</a:t>
          </a:r>
        </a:p>
      </dgm:t>
    </dgm:pt>
    <dgm:pt modelId="{246C7931-7E93-41F2-A4B7-0F64F410640F}" type="parTrans" cxnId="{CDEF1551-D0C4-4F81-890D-5806336EBC49}">
      <dgm:prSet/>
      <dgm:spPr/>
      <dgm:t>
        <a:bodyPr/>
        <a:lstStyle/>
        <a:p>
          <a:pPr>
            <a:lnSpc>
              <a:spcPct val="108000"/>
            </a:lnSpc>
            <a:spcBef>
              <a:spcPts val="0"/>
            </a:spcBef>
            <a:spcAft>
              <a:spcPts val="2400"/>
            </a:spcAft>
          </a:pPr>
          <a:endParaRPr lang="en-US" sz="2100">
            <a:solidFill>
              <a:srgbClr val="000000"/>
            </a:solidFill>
          </a:endParaRPr>
        </a:p>
      </dgm:t>
    </dgm:pt>
    <dgm:pt modelId="{4169A482-4689-46A8-9755-F7C30ADF21B7}" type="sibTrans" cxnId="{CDEF1551-D0C4-4F81-890D-5806336EBC49}">
      <dgm:prSet/>
      <dgm:spPr/>
      <dgm:t>
        <a:bodyPr/>
        <a:lstStyle/>
        <a:p>
          <a:pPr>
            <a:lnSpc>
              <a:spcPct val="108000"/>
            </a:lnSpc>
            <a:spcBef>
              <a:spcPts val="0"/>
            </a:spcBef>
            <a:spcAft>
              <a:spcPts val="2400"/>
            </a:spcAft>
          </a:pPr>
          <a:endParaRPr lang="en-US" sz="2100">
            <a:solidFill>
              <a:srgbClr val="000000"/>
            </a:solidFill>
          </a:endParaRPr>
        </a:p>
      </dgm:t>
    </dgm:pt>
    <dgm:pt modelId="{D8A3EFEA-3719-4B17-9972-930A16CF6452}">
      <dgm:prSet phldrT="[Text]" custT="1"/>
      <dgm:spPr/>
      <dgm:t>
        <a:bodyPr/>
        <a:lstStyle/>
        <a:p>
          <a:pPr>
            <a:lnSpc>
              <a:spcPct val="108000"/>
            </a:lnSpc>
            <a:spcBef>
              <a:spcPts val="0"/>
            </a:spcBef>
            <a:spcAft>
              <a:spcPts val="2400"/>
            </a:spcAft>
          </a:pPr>
          <a:r>
            <a:rPr lang="en-US" sz="2100">
              <a:solidFill>
                <a:srgbClr val="000000"/>
              </a:solidFill>
            </a:rPr>
            <a:t>Develop design concepts, coordinating with Town of Dewey Beach, Center </a:t>
          </a:r>
          <a:br>
            <a:rPr lang="en-US" sz="2100">
              <a:solidFill>
                <a:srgbClr val="000000"/>
              </a:solidFill>
            </a:rPr>
          </a:br>
          <a:r>
            <a:rPr lang="en-US" sz="2100">
              <a:solidFill>
                <a:srgbClr val="000000"/>
              </a:solidFill>
            </a:rPr>
            <a:t>for Inland Bays, </a:t>
          </a:r>
          <a:br>
            <a:rPr lang="en-US" sz="2100">
              <a:solidFill>
                <a:srgbClr val="000000"/>
              </a:solidFill>
            </a:rPr>
          </a:br>
          <a:r>
            <a:rPr lang="en-US" sz="2100">
              <a:solidFill>
                <a:srgbClr val="000000"/>
              </a:solidFill>
            </a:rPr>
            <a:t>and Delaware </a:t>
          </a:r>
          <a:br>
            <a:rPr lang="en-US" sz="2100">
              <a:solidFill>
                <a:srgbClr val="000000"/>
              </a:solidFill>
            </a:rPr>
          </a:br>
          <a:r>
            <a:rPr lang="en-US" sz="2100">
              <a:solidFill>
                <a:srgbClr val="000000"/>
              </a:solidFill>
            </a:rPr>
            <a:t>Sea Grant</a:t>
          </a:r>
        </a:p>
      </dgm:t>
    </dgm:pt>
    <dgm:pt modelId="{5ADE56B9-C3E6-44EF-85DE-A0E21AEDAEC5}" type="parTrans" cxnId="{2DC95BC8-3F6B-484E-AF73-5151FB6F4F83}">
      <dgm:prSet/>
      <dgm:spPr/>
      <dgm:t>
        <a:bodyPr/>
        <a:lstStyle/>
        <a:p>
          <a:pPr>
            <a:lnSpc>
              <a:spcPct val="108000"/>
            </a:lnSpc>
            <a:spcBef>
              <a:spcPts val="0"/>
            </a:spcBef>
            <a:spcAft>
              <a:spcPts val="2400"/>
            </a:spcAft>
          </a:pPr>
          <a:endParaRPr lang="en-US" sz="2100">
            <a:solidFill>
              <a:srgbClr val="000000"/>
            </a:solidFill>
          </a:endParaRPr>
        </a:p>
      </dgm:t>
    </dgm:pt>
    <dgm:pt modelId="{2C260EE4-E31C-4078-9FCD-07402F75710E}" type="sibTrans" cxnId="{2DC95BC8-3F6B-484E-AF73-5151FB6F4F83}">
      <dgm:prSet/>
      <dgm:spPr/>
      <dgm:t>
        <a:bodyPr/>
        <a:lstStyle/>
        <a:p>
          <a:pPr>
            <a:lnSpc>
              <a:spcPct val="108000"/>
            </a:lnSpc>
            <a:spcBef>
              <a:spcPts val="0"/>
            </a:spcBef>
            <a:spcAft>
              <a:spcPts val="2400"/>
            </a:spcAft>
          </a:pPr>
          <a:endParaRPr lang="en-US" sz="2100">
            <a:solidFill>
              <a:srgbClr val="000000"/>
            </a:solidFill>
          </a:endParaRPr>
        </a:p>
      </dgm:t>
    </dgm:pt>
    <dgm:pt modelId="{6DE23694-416A-4B46-A3B4-2C9EC0E9A1A4}">
      <dgm:prSet phldrT="[Text]" custT="1"/>
      <dgm:spPr/>
      <dgm:t>
        <a:bodyPr/>
        <a:lstStyle/>
        <a:p>
          <a:pPr>
            <a:lnSpc>
              <a:spcPct val="108000"/>
            </a:lnSpc>
            <a:spcBef>
              <a:spcPts val="0"/>
            </a:spcBef>
            <a:spcAft>
              <a:spcPts val="2400"/>
            </a:spcAft>
          </a:pPr>
          <a:r>
            <a:rPr lang="en-US" sz="2100">
              <a:solidFill>
                <a:srgbClr val="000000"/>
              </a:solidFill>
            </a:rPr>
            <a:t>Consider drainage routing &amp; pump station sizing </a:t>
          </a:r>
        </a:p>
      </dgm:t>
    </dgm:pt>
    <dgm:pt modelId="{92FC8619-B540-4B6B-B93F-0D35957AF172}" type="parTrans" cxnId="{33804217-390D-4CD8-8215-EDF72D4BB7F7}">
      <dgm:prSet/>
      <dgm:spPr/>
      <dgm:t>
        <a:bodyPr/>
        <a:lstStyle/>
        <a:p>
          <a:pPr>
            <a:lnSpc>
              <a:spcPct val="108000"/>
            </a:lnSpc>
            <a:spcBef>
              <a:spcPts val="0"/>
            </a:spcBef>
            <a:spcAft>
              <a:spcPts val="2400"/>
            </a:spcAft>
          </a:pPr>
          <a:endParaRPr lang="en-US" sz="2100">
            <a:solidFill>
              <a:srgbClr val="000000"/>
            </a:solidFill>
          </a:endParaRPr>
        </a:p>
      </dgm:t>
    </dgm:pt>
    <dgm:pt modelId="{EFF9CB66-5DB7-4151-924A-4D286AE55C8B}" type="sibTrans" cxnId="{33804217-390D-4CD8-8215-EDF72D4BB7F7}">
      <dgm:prSet/>
      <dgm:spPr/>
      <dgm:t>
        <a:bodyPr/>
        <a:lstStyle/>
        <a:p>
          <a:pPr>
            <a:lnSpc>
              <a:spcPct val="108000"/>
            </a:lnSpc>
            <a:spcBef>
              <a:spcPts val="0"/>
            </a:spcBef>
            <a:spcAft>
              <a:spcPts val="2400"/>
            </a:spcAft>
          </a:pPr>
          <a:endParaRPr lang="en-US" sz="2100">
            <a:solidFill>
              <a:srgbClr val="000000"/>
            </a:solidFill>
          </a:endParaRPr>
        </a:p>
      </dgm:t>
    </dgm:pt>
    <dgm:pt modelId="{75E2DE6D-85E3-45A4-BC93-900FB6C5283F}">
      <dgm:prSet phldrT="[Text]" custT="1"/>
      <dgm:spPr>
        <a:solidFill>
          <a:schemeClr val="accent6">
            <a:alpha val="50000"/>
          </a:schemeClr>
        </a:solidFill>
      </dgm:spPr>
      <dgm:t>
        <a:bodyPr/>
        <a:lstStyle/>
        <a:p>
          <a:pPr>
            <a:lnSpc>
              <a:spcPct val="108000"/>
            </a:lnSpc>
            <a:spcBef>
              <a:spcPts val="0"/>
            </a:spcBef>
            <a:spcAft>
              <a:spcPts val="2400"/>
            </a:spcAft>
          </a:pPr>
          <a:r>
            <a:rPr lang="en-US" sz="2500" b="1" u="sng">
              <a:solidFill>
                <a:srgbClr val="000000"/>
              </a:solidFill>
            </a:rPr>
            <a:t>Concept Selection</a:t>
          </a:r>
        </a:p>
      </dgm:t>
    </dgm:pt>
    <dgm:pt modelId="{E9AAB4A9-160B-4685-A850-FAB4FBD5817E}" type="parTrans" cxnId="{85205F7C-9321-414C-9137-D1771E4F2644}">
      <dgm:prSet/>
      <dgm:spPr/>
      <dgm:t>
        <a:bodyPr/>
        <a:lstStyle/>
        <a:p>
          <a:pPr>
            <a:lnSpc>
              <a:spcPct val="108000"/>
            </a:lnSpc>
            <a:spcBef>
              <a:spcPts val="0"/>
            </a:spcBef>
            <a:spcAft>
              <a:spcPts val="2400"/>
            </a:spcAft>
          </a:pPr>
          <a:endParaRPr lang="en-US" sz="2100">
            <a:solidFill>
              <a:srgbClr val="000000"/>
            </a:solidFill>
          </a:endParaRPr>
        </a:p>
      </dgm:t>
    </dgm:pt>
    <dgm:pt modelId="{115C778A-0322-4986-8E94-F3D696018C4D}" type="sibTrans" cxnId="{85205F7C-9321-414C-9137-D1771E4F2644}">
      <dgm:prSet/>
      <dgm:spPr/>
      <dgm:t>
        <a:bodyPr/>
        <a:lstStyle/>
        <a:p>
          <a:pPr>
            <a:lnSpc>
              <a:spcPct val="108000"/>
            </a:lnSpc>
            <a:spcBef>
              <a:spcPts val="0"/>
            </a:spcBef>
            <a:spcAft>
              <a:spcPts val="2400"/>
            </a:spcAft>
          </a:pPr>
          <a:endParaRPr lang="en-US" sz="2100">
            <a:solidFill>
              <a:srgbClr val="000000"/>
            </a:solidFill>
          </a:endParaRPr>
        </a:p>
      </dgm:t>
    </dgm:pt>
    <dgm:pt modelId="{8D129633-3946-452E-8715-FC5A9A1E690A}">
      <dgm:prSet phldrT="[Text]" custT="1"/>
      <dgm:spPr/>
      <dgm:t>
        <a:bodyPr/>
        <a:lstStyle/>
        <a:p>
          <a:pPr>
            <a:lnSpc>
              <a:spcPct val="108000"/>
            </a:lnSpc>
            <a:spcBef>
              <a:spcPts val="0"/>
            </a:spcBef>
            <a:spcAft>
              <a:spcPts val="2400"/>
            </a:spcAft>
          </a:pPr>
          <a:r>
            <a:rPr lang="en-US" sz="2100">
              <a:solidFill>
                <a:srgbClr val="000000"/>
              </a:solidFill>
            </a:rPr>
            <a:t>Obtain input through public discussion </a:t>
          </a:r>
        </a:p>
      </dgm:t>
    </dgm:pt>
    <dgm:pt modelId="{10095F09-C650-495B-BB69-400A786F6269}" type="parTrans" cxnId="{77829A6F-56A4-452B-85CA-0D99F93CEE81}">
      <dgm:prSet/>
      <dgm:spPr/>
      <dgm:t>
        <a:bodyPr/>
        <a:lstStyle/>
        <a:p>
          <a:pPr>
            <a:lnSpc>
              <a:spcPct val="108000"/>
            </a:lnSpc>
            <a:spcBef>
              <a:spcPts val="0"/>
            </a:spcBef>
            <a:spcAft>
              <a:spcPts val="2400"/>
            </a:spcAft>
          </a:pPr>
          <a:endParaRPr lang="en-US" sz="2100">
            <a:solidFill>
              <a:srgbClr val="000000"/>
            </a:solidFill>
          </a:endParaRPr>
        </a:p>
      </dgm:t>
    </dgm:pt>
    <dgm:pt modelId="{38051BFB-B2F0-4265-B03F-21E3CA6FFCAE}" type="sibTrans" cxnId="{77829A6F-56A4-452B-85CA-0D99F93CEE81}">
      <dgm:prSet/>
      <dgm:spPr/>
      <dgm:t>
        <a:bodyPr/>
        <a:lstStyle/>
        <a:p>
          <a:pPr>
            <a:lnSpc>
              <a:spcPct val="108000"/>
            </a:lnSpc>
            <a:spcBef>
              <a:spcPts val="0"/>
            </a:spcBef>
            <a:spcAft>
              <a:spcPts val="2400"/>
            </a:spcAft>
          </a:pPr>
          <a:endParaRPr lang="en-US" sz="2100">
            <a:solidFill>
              <a:srgbClr val="000000"/>
            </a:solidFill>
          </a:endParaRPr>
        </a:p>
      </dgm:t>
    </dgm:pt>
    <dgm:pt modelId="{EA8D902A-4F5F-4F6B-A56C-BAE7B4E06956}">
      <dgm:prSet custT="1"/>
      <dgm:spPr/>
      <dgm:t>
        <a:bodyPr/>
        <a:lstStyle/>
        <a:p>
          <a:pPr>
            <a:lnSpc>
              <a:spcPct val="108000"/>
            </a:lnSpc>
            <a:spcBef>
              <a:spcPts val="0"/>
            </a:spcBef>
            <a:spcAft>
              <a:spcPts val="2400"/>
            </a:spcAft>
          </a:pPr>
          <a:r>
            <a:rPr lang="en-US" sz="2100">
              <a:solidFill>
                <a:srgbClr val="000000"/>
              </a:solidFill>
            </a:rPr>
            <a:t>Further refine concepts based on resident feedback</a:t>
          </a:r>
        </a:p>
        <a:p>
          <a:pPr>
            <a:lnSpc>
              <a:spcPct val="108000"/>
            </a:lnSpc>
            <a:spcBef>
              <a:spcPts val="0"/>
            </a:spcBef>
            <a:spcAft>
              <a:spcPts val="2400"/>
            </a:spcAft>
          </a:pPr>
          <a:r>
            <a:rPr lang="en-US" sz="2100">
              <a:solidFill>
                <a:srgbClr val="000000"/>
              </a:solidFill>
            </a:rPr>
            <a:t> Ultimate concept selection by Town</a:t>
          </a:r>
        </a:p>
      </dgm:t>
    </dgm:pt>
    <dgm:pt modelId="{C4618257-2A8C-43BA-BCC6-5A52DD88B792}" type="parTrans" cxnId="{95BF1709-9CDE-49CC-B11B-28847371C7B7}">
      <dgm:prSet/>
      <dgm:spPr/>
      <dgm:t>
        <a:bodyPr/>
        <a:lstStyle/>
        <a:p>
          <a:pPr>
            <a:lnSpc>
              <a:spcPct val="108000"/>
            </a:lnSpc>
            <a:spcBef>
              <a:spcPts val="0"/>
            </a:spcBef>
            <a:spcAft>
              <a:spcPts val="2400"/>
            </a:spcAft>
          </a:pPr>
          <a:endParaRPr lang="en-US" sz="2100">
            <a:solidFill>
              <a:srgbClr val="000000"/>
            </a:solidFill>
          </a:endParaRPr>
        </a:p>
      </dgm:t>
    </dgm:pt>
    <dgm:pt modelId="{E24E9CF5-2501-4A7A-A625-7EAB13B59FC8}" type="sibTrans" cxnId="{95BF1709-9CDE-49CC-B11B-28847371C7B7}">
      <dgm:prSet/>
      <dgm:spPr/>
      <dgm:t>
        <a:bodyPr/>
        <a:lstStyle/>
        <a:p>
          <a:pPr>
            <a:lnSpc>
              <a:spcPct val="108000"/>
            </a:lnSpc>
            <a:spcBef>
              <a:spcPts val="0"/>
            </a:spcBef>
            <a:spcAft>
              <a:spcPts val="2400"/>
            </a:spcAft>
          </a:pPr>
          <a:endParaRPr lang="en-US" sz="2100">
            <a:solidFill>
              <a:srgbClr val="000000"/>
            </a:solidFill>
          </a:endParaRPr>
        </a:p>
      </dgm:t>
    </dgm:pt>
    <dgm:pt modelId="{6E5E568E-0649-416F-976E-CAEA65C00C46}">
      <dgm:prSet phldrT="[Text]" custT="1"/>
      <dgm:spPr/>
      <dgm:t>
        <a:bodyPr/>
        <a:lstStyle/>
        <a:p>
          <a:pPr>
            <a:lnSpc>
              <a:spcPct val="108000"/>
            </a:lnSpc>
            <a:spcBef>
              <a:spcPts val="0"/>
            </a:spcBef>
            <a:spcAft>
              <a:spcPts val="2400"/>
            </a:spcAft>
          </a:pPr>
          <a:r>
            <a:rPr lang="en-US" sz="2100">
              <a:solidFill>
                <a:srgbClr val="000000"/>
              </a:solidFill>
            </a:rPr>
            <a:t>Gather data on topography, land use, hydrology</a:t>
          </a:r>
        </a:p>
      </dgm:t>
    </dgm:pt>
    <dgm:pt modelId="{C646582E-AB3B-47B2-80A3-B895687DC781}" type="parTrans" cxnId="{0912F2F6-6A82-4CDD-A4F0-01D7CD71A1C5}">
      <dgm:prSet/>
      <dgm:spPr/>
      <dgm:t>
        <a:bodyPr/>
        <a:lstStyle/>
        <a:p>
          <a:pPr>
            <a:lnSpc>
              <a:spcPct val="108000"/>
            </a:lnSpc>
            <a:spcBef>
              <a:spcPts val="0"/>
            </a:spcBef>
            <a:spcAft>
              <a:spcPts val="2400"/>
            </a:spcAft>
          </a:pPr>
          <a:endParaRPr lang="en-US" sz="2100">
            <a:solidFill>
              <a:srgbClr val="000000"/>
            </a:solidFill>
          </a:endParaRPr>
        </a:p>
      </dgm:t>
    </dgm:pt>
    <dgm:pt modelId="{E31C7BFE-463C-4A6B-8F9A-274986A5F0DB}" type="sibTrans" cxnId="{0912F2F6-6A82-4CDD-A4F0-01D7CD71A1C5}">
      <dgm:prSet/>
      <dgm:spPr/>
      <dgm:t>
        <a:bodyPr/>
        <a:lstStyle/>
        <a:p>
          <a:pPr>
            <a:lnSpc>
              <a:spcPct val="108000"/>
            </a:lnSpc>
            <a:spcBef>
              <a:spcPts val="0"/>
            </a:spcBef>
            <a:spcAft>
              <a:spcPts val="2400"/>
            </a:spcAft>
          </a:pPr>
          <a:endParaRPr lang="en-US" sz="2100">
            <a:solidFill>
              <a:srgbClr val="000000"/>
            </a:solidFill>
          </a:endParaRPr>
        </a:p>
      </dgm:t>
    </dgm:pt>
    <dgm:pt modelId="{E1565A48-C2BD-4888-B384-371698F5EEA1}">
      <dgm:prSet phldrT="[Text]" custT="1"/>
      <dgm:spPr/>
      <dgm:t>
        <a:bodyPr/>
        <a:lstStyle/>
        <a:p>
          <a:pPr>
            <a:lnSpc>
              <a:spcPct val="108000"/>
            </a:lnSpc>
            <a:spcBef>
              <a:spcPts val="0"/>
            </a:spcBef>
            <a:spcAft>
              <a:spcPts val="2400"/>
            </a:spcAft>
          </a:pPr>
          <a:r>
            <a:rPr lang="en-US" sz="2100">
              <a:solidFill>
                <a:srgbClr val="000000"/>
              </a:solidFill>
            </a:rPr>
            <a:t>Delineate </a:t>
          </a:r>
          <a:br>
            <a:rPr lang="en-US" sz="2100">
              <a:solidFill>
                <a:srgbClr val="000000"/>
              </a:solidFill>
            </a:rPr>
          </a:br>
          <a:r>
            <a:rPr lang="en-US" sz="2100">
              <a:solidFill>
                <a:srgbClr val="000000"/>
              </a:solidFill>
            </a:rPr>
            <a:t>drainage basin</a:t>
          </a:r>
        </a:p>
      </dgm:t>
    </dgm:pt>
    <dgm:pt modelId="{0D3EE4C9-29D8-49FF-8664-804DA97E7990}" type="parTrans" cxnId="{58557B89-1C34-4EF9-9B92-0310700EA60F}">
      <dgm:prSet/>
      <dgm:spPr/>
      <dgm:t>
        <a:bodyPr/>
        <a:lstStyle/>
        <a:p>
          <a:pPr>
            <a:lnSpc>
              <a:spcPct val="108000"/>
            </a:lnSpc>
            <a:spcBef>
              <a:spcPts val="0"/>
            </a:spcBef>
            <a:spcAft>
              <a:spcPts val="2400"/>
            </a:spcAft>
          </a:pPr>
          <a:endParaRPr lang="en-US" sz="2100">
            <a:solidFill>
              <a:srgbClr val="000000"/>
            </a:solidFill>
          </a:endParaRPr>
        </a:p>
      </dgm:t>
    </dgm:pt>
    <dgm:pt modelId="{DED01612-41EA-4574-9480-69307237CE6F}" type="sibTrans" cxnId="{58557B89-1C34-4EF9-9B92-0310700EA60F}">
      <dgm:prSet/>
      <dgm:spPr/>
      <dgm:t>
        <a:bodyPr/>
        <a:lstStyle/>
        <a:p>
          <a:pPr>
            <a:lnSpc>
              <a:spcPct val="108000"/>
            </a:lnSpc>
            <a:spcBef>
              <a:spcPts val="0"/>
            </a:spcBef>
            <a:spcAft>
              <a:spcPts val="2400"/>
            </a:spcAft>
          </a:pPr>
          <a:endParaRPr lang="en-US" sz="2100">
            <a:solidFill>
              <a:srgbClr val="000000"/>
            </a:solidFill>
          </a:endParaRPr>
        </a:p>
      </dgm:t>
    </dgm:pt>
    <dgm:pt modelId="{1A207992-DE7C-4122-BCD1-254A0E71777F}" type="pres">
      <dgm:prSet presAssocID="{D037F814-CCA5-47D5-A088-C186C1F60BFE}" presName="Name0" presStyleCnt="0">
        <dgm:presLayoutVars>
          <dgm:dir/>
          <dgm:animLvl val="lvl"/>
          <dgm:resizeHandles val="exact"/>
        </dgm:presLayoutVars>
      </dgm:prSet>
      <dgm:spPr/>
    </dgm:pt>
    <dgm:pt modelId="{246976BE-8EA5-4459-8E2D-698E33B30DE9}" type="pres">
      <dgm:prSet presAssocID="{01A144B3-CC27-4F53-8BD3-2BD2CF9B7E94}" presName="compositeNode" presStyleCnt="0">
        <dgm:presLayoutVars>
          <dgm:bulletEnabled val="1"/>
        </dgm:presLayoutVars>
      </dgm:prSet>
      <dgm:spPr/>
    </dgm:pt>
    <dgm:pt modelId="{3894EDB4-CC68-41E7-B792-C4F04990C985}" type="pres">
      <dgm:prSet presAssocID="{01A144B3-CC27-4F53-8BD3-2BD2CF9B7E94}" presName="bgRect" presStyleLbl="node1" presStyleIdx="0" presStyleCnt="4" custScaleY="115308"/>
      <dgm:spPr/>
    </dgm:pt>
    <dgm:pt modelId="{39974EB1-33D3-4AEB-88DB-15F2896C08DA}" type="pres">
      <dgm:prSet presAssocID="{01A144B3-CC27-4F53-8BD3-2BD2CF9B7E94}" presName="parentNode" presStyleLbl="node1" presStyleIdx="0" presStyleCnt="4">
        <dgm:presLayoutVars>
          <dgm:chMax val="0"/>
          <dgm:bulletEnabled val="1"/>
        </dgm:presLayoutVars>
      </dgm:prSet>
      <dgm:spPr/>
    </dgm:pt>
    <dgm:pt modelId="{F84B6897-22C3-4F90-AC93-9B0ECDCEBFCC}" type="pres">
      <dgm:prSet presAssocID="{01A144B3-CC27-4F53-8BD3-2BD2CF9B7E94}" presName="childNode" presStyleLbl="node1" presStyleIdx="0" presStyleCnt="4">
        <dgm:presLayoutVars>
          <dgm:bulletEnabled val="1"/>
        </dgm:presLayoutVars>
      </dgm:prSet>
      <dgm:spPr/>
    </dgm:pt>
    <dgm:pt modelId="{0B5E2D6D-5C53-458D-A405-C17925C4A9C7}" type="pres">
      <dgm:prSet presAssocID="{D0560618-D6E6-442A-8269-E29D6EB5A4D0}" presName="hSp" presStyleCnt="0"/>
      <dgm:spPr/>
    </dgm:pt>
    <dgm:pt modelId="{8CA4ADC7-8D8C-4A4E-AB78-EEE6AAE2C97C}" type="pres">
      <dgm:prSet presAssocID="{D0560618-D6E6-442A-8269-E29D6EB5A4D0}" presName="vProcSp" presStyleCnt="0"/>
      <dgm:spPr/>
    </dgm:pt>
    <dgm:pt modelId="{B2BB4F32-B86F-41B8-9AA3-3B6C58A8D618}" type="pres">
      <dgm:prSet presAssocID="{D0560618-D6E6-442A-8269-E29D6EB5A4D0}" presName="vSp1" presStyleCnt="0"/>
      <dgm:spPr/>
    </dgm:pt>
    <dgm:pt modelId="{4F7537F7-7D25-4E51-9ECE-6E0DD2504179}" type="pres">
      <dgm:prSet presAssocID="{D0560618-D6E6-442A-8269-E29D6EB5A4D0}" presName="simulatedConn" presStyleLbl="solidFgAcc1" presStyleIdx="0" presStyleCnt="3" custLinFactY="54383" custLinFactNeighborY="100000"/>
      <dgm:spPr>
        <a:ln>
          <a:solidFill>
            <a:schemeClr val="accent4"/>
          </a:solidFill>
        </a:ln>
      </dgm:spPr>
    </dgm:pt>
    <dgm:pt modelId="{50479522-CAC3-422D-8348-ACD5686DF5F6}" type="pres">
      <dgm:prSet presAssocID="{D0560618-D6E6-442A-8269-E29D6EB5A4D0}" presName="vSp2" presStyleCnt="0"/>
      <dgm:spPr/>
    </dgm:pt>
    <dgm:pt modelId="{7201D603-B5AB-4846-B4BE-DFCF5E37EA33}" type="pres">
      <dgm:prSet presAssocID="{D0560618-D6E6-442A-8269-E29D6EB5A4D0}" presName="sibTrans" presStyleCnt="0"/>
      <dgm:spPr/>
    </dgm:pt>
    <dgm:pt modelId="{61A882F7-A3CC-4AEF-ADE3-C21FBCDD3C49}" type="pres">
      <dgm:prSet presAssocID="{AEB2DEA4-D96E-4D2C-A90C-FA109A7C3B4F}" presName="compositeNode" presStyleCnt="0">
        <dgm:presLayoutVars>
          <dgm:bulletEnabled val="1"/>
        </dgm:presLayoutVars>
      </dgm:prSet>
      <dgm:spPr/>
    </dgm:pt>
    <dgm:pt modelId="{88918717-D864-4501-B278-69D21DEF0DA4}" type="pres">
      <dgm:prSet presAssocID="{AEB2DEA4-D96E-4D2C-A90C-FA109A7C3B4F}" presName="bgRect" presStyleLbl="node1" presStyleIdx="1" presStyleCnt="4" custScaleY="115308"/>
      <dgm:spPr/>
    </dgm:pt>
    <dgm:pt modelId="{1CD8634A-B089-446C-B521-45B537EA01D1}" type="pres">
      <dgm:prSet presAssocID="{AEB2DEA4-D96E-4D2C-A90C-FA109A7C3B4F}" presName="parentNode" presStyleLbl="node1" presStyleIdx="1" presStyleCnt="4">
        <dgm:presLayoutVars>
          <dgm:chMax val="0"/>
          <dgm:bulletEnabled val="1"/>
        </dgm:presLayoutVars>
      </dgm:prSet>
      <dgm:spPr/>
    </dgm:pt>
    <dgm:pt modelId="{4077772E-19ED-4734-8E82-378E8D397868}" type="pres">
      <dgm:prSet presAssocID="{AEB2DEA4-D96E-4D2C-A90C-FA109A7C3B4F}" presName="childNode" presStyleLbl="node1" presStyleIdx="1" presStyleCnt="4">
        <dgm:presLayoutVars>
          <dgm:bulletEnabled val="1"/>
        </dgm:presLayoutVars>
      </dgm:prSet>
      <dgm:spPr/>
    </dgm:pt>
    <dgm:pt modelId="{D964C980-2B30-4181-9EF0-A1EE210D59D6}" type="pres">
      <dgm:prSet presAssocID="{7EB7AE35-D604-453A-B321-534F48236DB8}" presName="hSp" presStyleCnt="0"/>
      <dgm:spPr/>
    </dgm:pt>
    <dgm:pt modelId="{2A086B5D-906D-4940-BD52-AFE774A97657}" type="pres">
      <dgm:prSet presAssocID="{7EB7AE35-D604-453A-B321-534F48236DB8}" presName="vProcSp" presStyleCnt="0"/>
      <dgm:spPr/>
    </dgm:pt>
    <dgm:pt modelId="{21CF2A5F-7333-4D33-B6A3-45EF1CBC59DA}" type="pres">
      <dgm:prSet presAssocID="{7EB7AE35-D604-453A-B321-534F48236DB8}" presName="vSp1" presStyleCnt="0"/>
      <dgm:spPr/>
    </dgm:pt>
    <dgm:pt modelId="{B9471D5C-E831-4801-8609-60D66822954B}" type="pres">
      <dgm:prSet presAssocID="{7EB7AE35-D604-453A-B321-534F48236DB8}" presName="simulatedConn" presStyleLbl="solidFgAcc1" presStyleIdx="1" presStyleCnt="3" custLinFactY="54383" custLinFactNeighborY="100000"/>
      <dgm:spPr>
        <a:ln>
          <a:solidFill>
            <a:schemeClr val="accent4"/>
          </a:solidFill>
        </a:ln>
      </dgm:spPr>
    </dgm:pt>
    <dgm:pt modelId="{2D8EE3F7-ABD3-4960-89A1-AD737B8AC6E0}" type="pres">
      <dgm:prSet presAssocID="{7EB7AE35-D604-453A-B321-534F48236DB8}" presName="vSp2" presStyleCnt="0"/>
      <dgm:spPr/>
    </dgm:pt>
    <dgm:pt modelId="{3BABA17B-6AA5-4100-8F57-6A98E0B1C31D}" type="pres">
      <dgm:prSet presAssocID="{7EB7AE35-D604-453A-B321-534F48236DB8}" presName="sibTrans" presStyleCnt="0"/>
      <dgm:spPr/>
    </dgm:pt>
    <dgm:pt modelId="{6D68B69C-46D5-45D3-AF5D-A0140BE742BB}" type="pres">
      <dgm:prSet presAssocID="{AB89314C-0274-4B02-86DC-77894D7A06A7}" presName="compositeNode" presStyleCnt="0">
        <dgm:presLayoutVars>
          <dgm:bulletEnabled val="1"/>
        </dgm:presLayoutVars>
      </dgm:prSet>
      <dgm:spPr/>
    </dgm:pt>
    <dgm:pt modelId="{D2EDF58B-1F7E-4477-B704-370E6F5C7412}" type="pres">
      <dgm:prSet presAssocID="{AB89314C-0274-4B02-86DC-77894D7A06A7}" presName="bgRect" presStyleLbl="node1" presStyleIdx="2" presStyleCnt="4" custScaleY="115308"/>
      <dgm:spPr/>
    </dgm:pt>
    <dgm:pt modelId="{CCFF74B0-3C4F-47E4-B5AB-CD445C8C061B}" type="pres">
      <dgm:prSet presAssocID="{AB89314C-0274-4B02-86DC-77894D7A06A7}" presName="parentNode" presStyleLbl="node1" presStyleIdx="2" presStyleCnt="4">
        <dgm:presLayoutVars>
          <dgm:chMax val="0"/>
          <dgm:bulletEnabled val="1"/>
        </dgm:presLayoutVars>
      </dgm:prSet>
      <dgm:spPr/>
    </dgm:pt>
    <dgm:pt modelId="{A6454955-9927-4BAC-8B49-E16C87BAD6DF}" type="pres">
      <dgm:prSet presAssocID="{AB89314C-0274-4B02-86DC-77894D7A06A7}" presName="childNode" presStyleLbl="node1" presStyleIdx="2" presStyleCnt="4">
        <dgm:presLayoutVars>
          <dgm:bulletEnabled val="1"/>
        </dgm:presLayoutVars>
      </dgm:prSet>
      <dgm:spPr/>
    </dgm:pt>
    <dgm:pt modelId="{E7E12FB2-156A-459F-A907-60B2C80080F4}" type="pres">
      <dgm:prSet presAssocID="{4169A482-4689-46A8-9755-F7C30ADF21B7}" presName="hSp" presStyleCnt="0"/>
      <dgm:spPr/>
    </dgm:pt>
    <dgm:pt modelId="{B104B0AB-AEC5-4E7D-BB34-201E8B191021}" type="pres">
      <dgm:prSet presAssocID="{4169A482-4689-46A8-9755-F7C30ADF21B7}" presName="vProcSp" presStyleCnt="0"/>
      <dgm:spPr/>
    </dgm:pt>
    <dgm:pt modelId="{7C8082E3-B017-4414-8CA8-1FA029FA82FB}" type="pres">
      <dgm:prSet presAssocID="{4169A482-4689-46A8-9755-F7C30ADF21B7}" presName="vSp1" presStyleCnt="0"/>
      <dgm:spPr/>
    </dgm:pt>
    <dgm:pt modelId="{1C2CC1DB-9683-45F4-BC20-325599D13BDB}" type="pres">
      <dgm:prSet presAssocID="{4169A482-4689-46A8-9755-F7C30ADF21B7}" presName="simulatedConn" presStyleLbl="solidFgAcc1" presStyleIdx="2" presStyleCnt="3" custLinFactY="54383" custLinFactNeighborY="100000"/>
      <dgm:spPr>
        <a:ln>
          <a:solidFill>
            <a:schemeClr val="accent4"/>
          </a:solidFill>
        </a:ln>
      </dgm:spPr>
    </dgm:pt>
    <dgm:pt modelId="{8D14B201-1B65-4C37-90A6-E607DF15CAA3}" type="pres">
      <dgm:prSet presAssocID="{4169A482-4689-46A8-9755-F7C30ADF21B7}" presName="vSp2" presStyleCnt="0"/>
      <dgm:spPr/>
    </dgm:pt>
    <dgm:pt modelId="{35D0716F-84D2-4D87-BE98-BF153D4CC09B}" type="pres">
      <dgm:prSet presAssocID="{4169A482-4689-46A8-9755-F7C30ADF21B7}" presName="sibTrans" presStyleCnt="0"/>
      <dgm:spPr/>
    </dgm:pt>
    <dgm:pt modelId="{6752F193-AF39-4F0B-BA27-E4905F6C1E6F}" type="pres">
      <dgm:prSet presAssocID="{75E2DE6D-85E3-45A4-BC93-900FB6C5283F}" presName="compositeNode" presStyleCnt="0">
        <dgm:presLayoutVars>
          <dgm:bulletEnabled val="1"/>
        </dgm:presLayoutVars>
      </dgm:prSet>
      <dgm:spPr/>
    </dgm:pt>
    <dgm:pt modelId="{1194124A-C550-44DD-B38F-7090BC5518A4}" type="pres">
      <dgm:prSet presAssocID="{75E2DE6D-85E3-45A4-BC93-900FB6C5283F}" presName="bgRect" presStyleLbl="node1" presStyleIdx="3" presStyleCnt="4" custScaleY="115308"/>
      <dgm:spPr/>
    </dgm:pt>
    <dgm:pt modelId="{A521D5B0-3541-4FB4-822F-5640EF3A6218}" type="pres">
      <dgm:prSet presAssocID="{75E2DE6D-85E3-45A4-BC93-900FB6C5283F}" presName="parentNode" presStyleLbl="node1" presStyleIdx="3" presStyleCnt="4">
        <dgm:presLayoutVars>
          <dgm:chMax val="0"/>
          <dgm:bulletEnabled val="1"/>
        </dgm:presLayoutVars>
      </dgm:prSet>
      <dgm:spPr/>
    </dgm:pt>
    <dgm:pt modelId="{9CCA9A21-34AB-48F1-991E-D623469F55BF}" type="pres">
      <dgm:prSet presAssocID="{75E2DE6D-85E3-45A4-BC93-900FB6C5283F}" presName="childNode" presStyleLbl="node1" presStyleIdx="3" presStyleCnt="4">
        <dgm:presLayoutVars>
          <dgm:bulletEnabled val="1"/>
        </dgm:presLayoutVars>
      </dgm:prSet>
      <dgm:spPr/>
    </dgm:pt>
  </dgm:ptLst>
  <dgm:cxnLst>
    <dgm:cxn modelId="{26078C05-F40E-4723-8AB1-EEB773EC82BE}" type="presOf" srcId="{E1565A48-C2BD-4888-B384-371698F5EEA1}" destId="{F84B6897-22C3-4F90-AC93-9B0ECDCEBFCC}" srcOrd="0" destOrd="2" presId="urn:microsoft.com/office/officeart/2005/8/layout/hProcess7"/>
    <dgm:cxn modelId="{95BF1709-9CDE-49CC-B11B-28847371C7B7}" srcId="{75E2DE6D-85E3-45A4-BC93-900FB6C5283F}" destId="{EA8D902A-4F5F-4F6B-A56C-BAE7B4E06956}" srcOrd="1" destOrd="0" parTransId="{C4618257-2A8C-43BA-BCC6-5A52DD88B792}" sibTransId="{E24E9CF5-2501-4A7A-A625-7EAB13B59FC8}"/>
    <dgm:cxn modelId="{02EFA80B-B1B8-433E-A7E7-7226CA12E674}" type="presOf" srcId="{6DE23694-416A-4B46-A3B4-2C9EC0E9A1A4}" destId="{4077772E-19ED-4734-8E82-378E8D397868}" srcOrd="0" destOrd="1" presId="urn:microsoft.com/office/officeart/2005/8/layout/hProcess7"/>
    <dgm:cxn modelId="{9F58350D-6F40-475E-9F43-DC215DE4F7E9}" type="presOf" srcId="{D8A3EFEA-3719-4B17-9972-930A16CF6452}" destId="{A6454955-9927-4BAC-8B49-E16C87BAD6DF}" srcOrd="0" destOrd="0" presId="urn:microsoft.com/office/officeart/2005/8/layout/hProcess7"/>
    <dgm:cxn modelId="{D68A3711-7729-494F-8CF7-9253E4379A3F}" srcId="{01A144B3-CC27-4F53-8BD3-2BD2CF9B7E94}" destId="{A63A3D58-02FA-41B1-9A3C-0A35DA398511}" srcOrd="0" destOrd="0" parTransId="{B88A6568-A7CF-4DDD-8D22-EAA6120660C8}" sibTransId="{CC420A99-C6CD-4C45-8181-AB5EB35E738F}"/>
    <dgm:cxn modelId="{9CDAD611-34CF-468A-9A67-40DBA3800CAF}" type="presOf" srcId="{01A144B3-CC27-4F53-8BD3-2BD2CF9B7E94}" destId="{3894EDB4-CC68-41E7-B792-C4F04990C985}" srcOrd="0" destOrd="0" presId="urn:microsoft.com/office/officeart/2005/8/layout/hProcess7"/>
    <dgm:cxn modelId="{3E31C812-0630-453A-91BE-CDE33AEE269C}" srcId="{D037F814-CCA5-47D5-A088-C186C1F60BFE}" destId="{01A144B3-CC27-4F53-8BD3-2BD2CF9B7E94}" srcOrd="0" destOrd="0" parTransId="{58C812AA-A8D2-40FF-9C32-9B3704E6034A}" sibTransId="{D0560618-D6E6-442A-8269-E29D6EB5A4D0}"/>
    <dgm:cxn modelId="{33804217-390D-4CD8-8215-EDF72D4BB7F7}" srcId="{AEB2DEA4-D96E-4D2C-A90C-FA109A7C3B4F}" destId="{6DE23694-416A-4B46-A3B4-2C9EC0E9A1A4}" srcOrd="1" destOrd="0" parTransId="{92FC8619-B540-4B6B-B93F-0D35957AF172}" sibTransId="{EFF9CB66-5DB7-4151-924A-4D286AE55C8B}"/>
    <dgm:cxn modelId="{60976818-12F6-41CD-BCD5-1D79808CFA29}" type="presOf" srcId="{01A144B3-CC27-4F53-8BD3-2BD2CF9B7E94}" destId="{39974EB1-33D3-4AEB-88DB-15F2896C08DA}" srcOrd="1" destOrd="0" presId="urn:microsoft.com/office/officeart/2005/8/layout/hProcess7"/>
    <dgm:cxn modelId="{148E4C19-C120-4CE4-8913-B52872FC50E1}" type="presOf" srcId="{8D129633-3946-452E-8715-FC5A9A1E690A}" destId="{9CCA9A21-34AB-48F1-991E-D623469F55BF}" srcOrd="0" destOrd="0" presId="urn:microsoft.com/office/officeart/2005/8/layout/hProcess7"/>
    <dgm:cxn modelId="{2548911B-752B-48FD-B7CA-DA8599814AC8}" type="presOf" srcId="{A63A3D58-02FA-41B1-9A3C-0A35DA398511}" destId="{F84B6897-22C3-4F90-AC93-9B0ECDCEBFCC}" srcOrd="0" destOrd="0" presId="urn:microsoft.com/office/officeart/2005/8/layout/hProcess7"/>
    <dgm:cxn modelId="{8F6CA52D-4A39-4741-86BF-254A024AA172}" type="presOf" srcId="{75E2DE6D-85E3-45A4-BC93-900FB6C5283F}" destId="{1194124A-C550-44DD-B38F-7090BC5518A4}" srcOrd="0" destOrd="0" presId="urn:microsoft.com/office/officeart/2005/8/layout/hProcess7"/>
    <dgm:cxn modelId="{A317D332-13B0-429A-85AC-4777F63072C5}" type="presOf" srcId="{AEB2DEA4-D96E-4D2C-A90C-FA109A7C3B4F}" destId="{1CD8634A-B089-446C-B521-45B537EA01D1}" srcOrd="1" destOrd="0" presId="urn:microsoft.com/office/officeart/2005/8/layout/hProcess7"/>
    <dgm:cxn modelId="{921EE45F-3892-4F1B-9ED3-EE42D33BF473}" type="presOf" srcId="{75E2DE6D-85E3-45A4-BC93-900FB6C5283F}" destId="{A521D5B0-3541-4FB4-822F-5640EF3A6218}" srcOrd="1" destOrd="0" presId="urn:microsoft.com/office/officeart/2005/8/layout/hProcess7"/>
    <dgm:cxn modelId="{5EB11E69-88AD-4BC6-9538-7B9CA0D152E9}" type="presOf" srcId="{6E5E568E-0649-416F-976E-CAEA65C00C46}" destId="{F84B6897-22C3-4F90-AC93-9B0ECDCEBFCC}" srcOrd="0" destOrd="1" presId="urn:microsoft.com/office/officeart/2005/8/layout/hProcess7"/>
    <dgm:cxn modelId="{77829A6F-56A4-452B-85CA-0D99F93CEE81}" srcId="{75E2DE6D-85E3-45A4-BC93-900FB6C5283F}" destId="{8D129633-3946-452E-8715-FC5A9A1E690A}" srcOrd="0" destOrd="0" parTransId="{10095F09-C650-495B-BB69-400A786F6269}" sibTransId="{38051BFB-B2F0-4265-B03F-21E3CA6FFCAE}"/>
    <dgm:cxn modelId="{CDEF1551-D0C4-4F81-890D-5806336EBC49}" srcId="{D037F814-CCA5-47D5-A088-C186C1F60BFE}" destId="{AB89314C-0274-4B02-86DC-77894D7A06A7}" srcOrd="2" destOrd="0" parTransId="{246C7931-7E93-41F2-A4B7-0F64F410640F}" sibTransId="{4169A482-4689-46A8-9755-F7C30ADF21B7}"/>
    <dgm:cxn modelId="{85205F7C-9321-414C-9137-D1771E4F2644}" srcId="{D037F814-CCA5-47D5-A088-C186C1F60BFE}" destId="{75E2DE6D-85E3-45A4-BC93-900FB6C5283F}" srcOrd="3" destOrd="0" parTransId="{E9AAB4A9-160B-4685-A850-FAB4FBD5817E}" sibTransId="{115C778A-0322-4986-8E94-F3D696018C4D}"/>
    <dgm:cxn modelId="{19734B80-5D8D-4E4B-B395-63F3914BB956}" srcId="{D037F814-CCA5-47D5-A088-C186C1F60BFE}" destId="{AEB2DEA4-D96E-4D2C-A90C-FA109A7C3B4F}" srcOrd="1" destOrd="0" parTransId="{87EF8B44-3F6F-4591-81D4-29F95CCA121C}" sibTransId="{7EB7AE35-D604-453A-B321-534F48236DB8}"/>
    <dgm:cxn modelId="{B524D183-00FC-4F62-BA0B-A0F3D3C551AA}" type="presOf" srcId="{EA8D902A-4F5F-4F6B-A56C-BAE7B4E06956}" destId="{9CCA9A21-34AB-48F1-991E-D623469F55BF}" srcOrd="0" destOrd="1" presId="urn:microsoft.com/office/officeart/2005/8/layout/hProcess7"/>
    <dgm:cxn modelId="{58557B89-1C34-4EF9-9B92-0310700EA60F}" srcId="{01A144B3-CC27-4F53-8BD3-2BD2CF9B7E94}" destId="{E1565A48-C2BD-4888-B384-371698F5EEA1}" srcOrd="2" destOrd="0" parTransId="{0D3EE4C9-29D8-49FF-8664-804DA97E7990}" sibTransId="{DED01612-41EA-4574-9480-69307237CE6F}"/>
    <dgm:cxn modelId="{61DCE18C-886A-4C48-8EBE-BA830906339A}" srcId="{AEB2DEA4-D96E-4D2C-A90C-FA109A7C3B4F}" destId="{B629D753-C790-4C8C-9A9A-C8611B7A674F}" srcOrd="0" destOrd="0" parTransId="{4C15946E-5367-49A0-8815-52C5F8D567CE}" sibTransId="{1F4650D8-F6F2-4031-B992-C5948F9CE9FE}"/>
    <dgm:cxn modelId="{36A854B7-3D34-4D43-92AC-6B005F46A584}" type="presOf" srcId="{D037F814-CCA5-47D5-A088-C186C1F60BFE}" destId="{1A207992-DE7C-4122-BCD1-254A0E71777F}" srcOrd="0" destOrd="0" presId="urn:microsoft.com/office/officeart/2005/8/layout/hProcess7"/>
    <dgm:cxn modelId="{CB2151BB-C95F-469B-932E-4D766F18C4FB}" type="presOf" srcId="{AB89314C-0274-4B02-86DC-77894D7A06A7}" destId="{CCFF74B0-3C4F-47E4-B5AB-CD445C8C061B}" srcOrd="1" destOrd="0" presId="urn:microsoft.com/office/officeart/2005/8/layout/hProcess7"/>
    <dgm:cxn modelId="{3C9E9BC0-EF34-4C84-AC0E-8FAD9DD3AAA6}" type="presOf" srcId="{B629D753-C790-4C8C-9A9A-C8611B7A674F}" destId="{4077772E-19ED-4734-8E82-378E8D397868}" srcOrd="0" destOrd="0" presId="urn:microsoft.com/office/officeart/2005/8/layout/hProcess7"/>
    <dgm:cxn modelId="{2DC95BC8-3F6B-484E-AF73-5151FB6F4F83}" srcId="{AB89314C-0274-4B02-86DC-77894D7A06A7}" destId="{D8A3EFEA-3719-4B17-9972-930A16CF6452}" srcOrd="0" destOrd="0" parTransId="{5ADE56B9-C3E6-44EF-85DE-A0E21AEDAEC5}" sibTransId="{2C260EE4-E31C-4078-9FCD-07402F75710E}"/>
    <dgm:cxn modelId="{20D560C9-DE5D-43A9-98EE-5AF755717F7E}" type="presOf" srcId="{AB89314C-0274-4B02-86DC-77894D7A06A7}" destId="{D2EDF58B-1F7E-4477-B704-370E6F5C7412}" srcOrd="0" destOrd="0" presId="urn:microsoft.com/office/officeart/2005/8/layout/hProcess7"/>
    <dgm:cxn modelId="{0912F2F6-6A82-4CDD-A4F0-01D7CD71A1C5}" srcId="{01A144B3-CC27-4F53-8BD3-2BD2CF9B7E94}" destId="{6E5E568E-0649-416F-976E-CAEA65C00C46}" srcOrd="1" destOrd="0" parTransId="{C646582E-AB3B-47B2-80A3-B895687DC781}" sibTransId="{E31C7BFE-463C-4A6B-8F9A-274986A5F0DB}"/>
    <dgm:cxn modelId="{8316CCFC-B00E-4AF8-8E37-C4910D2106C3}" type="presOf" srcId="{AEB2DEA4-D96E-4D2C-A90C-FA109A7C3B4F}" destId="{88918717-D864-4501-B278-69D21DEF0DA4}" srcOrd="0" destOrd="0" presId="urn:microsoft.com/office/officeart/2005/8/layout/hProcess7"/>
    <dgm:cxn modelId="{9029B16E-0A32-4EFD-AB6D-03E447CCBCF7}" type="presParOf" srcId="{1A207992-DE7C-4122-BCD1-254A0E71777F}" destId="{246976BE-8EA5-4459-8E2D-698E33B30DE9}" srcOrd="0" destOrd="0" presId="urn:microsoft.com/office/officeart/2005/8/layout/hProcess7"/>
    <dgm:cxn modelId="{5C396C6D-1784-4E98-89F2-AE3C7B4D8361}" type="presParOf" srcId="{246976BE-8EA5-4459-8E2D-698E33B30DE9}" destId="{3894EDB4-CC68-41E7-B792-C4F04990C985}" srcOrd="0" destOrd="0" presId="urn:microsoft.com/office/officeart/2005/8/layout/hProcess7"/>
    <dgm:cxn modelId="{7568B082-46C8-40E9-889B-25117CC72CA7}" type="presParOf" srcId="{246976BE-8EA5-4459-8E2D-698E33B30DE9}" destId="{39974EB1-33D3-4AEB-88DB-15F2896C08DA}" srcOrd="1" destOrd="0" presId="urn:microsoft.com/office/officeart/2005/8/layout/hProcess7"/>
    <dgm:cxn modelId="{8B0DBDAF-5DB2-44D3-A79E-1928C87CD646}" type="presParOf" srcId="{246976BE-8EA5-4459-8E2D-698E33B30DE9}" destId="{F84B6897-22C3-4F90-AC93-9B0ECDCEBFCC}" srcOrd="2" destOrd="0" presId="urn:microsoft.com/office/officeart/2005/8/layout/hProcess7"/>
    <dgm:cxn modelId="{4E8288F2-BD71-4566-B001-53813331B32C}" type="presParOf" srcId="{1A207992-DE7C-4122-BCD1-254A0E71777F}" destId="{0B5E2D6D-5C53-458D-A405-C17925C4A9C7}" srcOrd="1" destOrd="0" presId="urn:microsoft.com/office/officeart/2005/8/layout/hProcess7"/>
    <dgm:cxn modelId="{42FDD6CC-0FFA-45F3-BB7C-9AE3D542E27A}" type="presParOf" srcId="{1A207992-DE7C-4122-BCD1-254A0E71777F}" destId="{8CA4ADC7-8D8C-4A4E-AB78-EEE6AAE2C97C}" srcOrd="2" destOrd="0" presId="urn:microsoft.com/office/officeart/2005/8/layout/hProcess7"/>
    <dgm:cxn modelId="{69DAA10D-766E-4092-B0E7-D707906D3502}" type="presParOf" srcId="{8CA4ADC7-8D8C-4A4E-AB78-EEE6AAE2C97C}" destId="{B2BB4F32-B86F-41B8-9AA3-3B6C58A8D618}" srcOrd="0" destOrd="0" presId="urn:microsoft.com/office/officeart/2005/8/layout/hProcess7"/>
    <dgm:cxn modelId="{0C48E2CF-CCE8-4304-A092-773876783673}" type="presParOf" srcId="{8CA4ADC7-8D8C-4A4E-AB78-EEE6AAE2C97C}" destId="{4F7537F7-7D25-4E51-9ECE-6E0DD2504179}" srcOrd="1" destOrd="0" presId="urn:microsoft.com/office/officeart/2005/8/layout/hProcess7"/>
    <dgm:cxn modelId="{764BC7B3-AF1E-49D1-892A-90A78C83FE49}" type="presParOf" srcId="{8CA4ADC7-8D8C-4A4E-AB78-EEE6AAE2C97C}" destId="{50479522-CAC3-422D-8348-ACD5686DF5F6}" srcOrd="2" destOrd="0" presId="urn:microsoft.com/office/officeart/2005/8/layout/hProcess7"/>
    <dgm:cxn modelId="{35C4AE76-37E4-470C-8397-8EB4A06B69A8}" type="presParOf" srcId="{1A207992-DE7C-4122-BCD1-254A0E71777F}" destId="{7201D603-B5AB-4846-B4BE-DFCF5E37EA33}" srcOrd="3" destOrd="0" presId="urn:microsoft.com/office/officeart/2005/8/layout/hProcess7"/>
    <dgm:cxn modelId="{9117B3E3-2644-4755-AF4F-1BCD0BA4F817}" type="presParOf" srcId="{1A207992-DE7C-4122-BCD1-254A0E71777F}" destId="{61A882F7-A3CC-4AEF-ADE3-C21FBCDD3C49}" srcOrd="4" destOrd="0" presId="urn:microsoft.com/office/officeart/2005/8/layout/hProcess7"/>
    <dgm:cxn modelId="{178CC35C-DD13-4E17-827A-ACA7464FE7E2}" type="presParOf" srcId="{61A882F7-A3CC-4AEF-ADE3-C21FBCDD3C49}" destId="{88918717-D864-4501-B278-69D21DEF0DA4}" srcOrd="0" destOrd="0" presId="urn:microsoft.com/office/officeart/2005/8/layout/hProcess7"/>
    <dgm:cxn modelId="{2C7A7DEA-7FD4-402E-A831-F338766F89E0}" type="presParOf" srcId="{61A882F7-A3CC-4AEF-ADE3-C21FBCDD3C49}" destId="{1CD8634A-B089-446C-B521-45B537EA01D1}" srcOrd="1" destOrd="0" presId="urn:microsoft.com/office/officeart/2005/8/layout/hProcess7"/>
    <dgm:cxn modelId="{50E5FDE1-F358-4E6A-BC78-35B022B98672}" type="presParOf" srcId="{61A882F7-A3CC-4AEF-ADE3-C21FBCDD3C49}" destId="{4077772E-19ED-4734-8E82-378E8D397868}" srcOrd="2" destOrd="0" presId="urn:microsoft.com/office/officeart/2005/8/layout/hProcess7"/>
    <dgm:cxn modelId="{B7268F54-950B-42F8-924A-C055B4820BB2}" type="presParOf" srcId="{1A207992-DE7C-4122-BCD1-254A0E71777F}" destId="{D964C980-2B30-4181-9EF0-A1EE210D59D6}" srcOrd="5" destOrd="0" presId="urn:microsoft.com/office/officeart/2005/8/layout/hProcess7"/>
    <dgm:cxn modelId="{104141C3-349A-4C89-8C9D-E63C036930E4}" type="presParOf" srcId="{1A207992-DE7C-4122-BCD1-254A0E71777F}" destId="{2A086B5D-906D-4940-BD52-AFE774A97657}" srcOrd="6" destOrd="0" presId="urn:microsoft.com/office/officeart/2005/8/layout/hProcess7"/>
    <dgm:cxn modelId="{26A70504-35F0-4283-BE91-9356A728F51F}" type="presParOf" srcId="{2A086B5D-906D-4940-BD52-AFE774A97657}" destId="{21CF2A5F-7333-4D33-B6A3-45EF1CBC59DA}" srcOrd="0" destOrd="0" presId="urn:microsoft.com/office/officeart/2005/8/layout/hProcess7"/>
    <dgm:cxn modelId="{5010F5E7-8F3C-4314-B425-788049403260}" type="presParOf" srcId="{2A086B5D-906D-4940-BD52-AFE774A97657}" destId="{B9471D5C-E831-4801-8609-60D66822954B}" srcOrd="1" destOrd="0" presId="urn:microsoft.com/office/officeart/2005/8/layout/hProcess7"/>
    <dgm:cxn modelId="{DCD9B500-2300-42BB-83E1-741808C293C4}" type="presParOf" srcId="{2A086B5D-906D-4940-BD52-AFE774A97657}" destId="{2D8EE3F7-ABD3-4960-89A1-AD737B8AC6E0}" srcOrd="2" destOrd="0" presId="urn:microsoft.com/office/officeart/2005/8/layout/hProcess7"/>
    <dgm:cxn modelId="{6EBC43FA-59B2-4819-A7D2-A2056FA6D010}" type="presParOf" srcId="{1A207992-DE7C-4122-BCD1-254A0E71777F}" destId="{3BABA17B-6AA5-4100-8F57-6A98E0B1C31D}" srcOrd="7" destOrd="0" presId="urn:microsoft.com/office/officeart/2005/8/layout/hProcess7"/>
    <dgm:cxn modelId="{31F2E535-838A-44D7-8D4F-ECFD2B9EED14}" type="presParOf" srcId="{1A207992-DE7C-4122-BCD1-254A0E71777F}" destId="{6D68B69C-46D5-45D3-AF5D-A0140BE742BB}" srcOrd="8" destOrd="0" presId="urn:microsoft.com/office/officeart/2005/8/layout/hProcess7"/>
    <dgm:cxn modelId="{3CD076BF-2B83-4375-93DF-1CD38C66C746}" type="presParOf" srcId="{6D68B69C-46D5-45D3-AF5D-A0140BE742BB}" destId="{D2EDF58B-1F7E-4477-B704-370E6F5C7412}" srcOrd="0" destOrd="0" presId="urn:microsoft.com/office/officeart/2005/8/layout/hProcess7"/>
    <dgm:cxn modelId="{0702395F-C9A9-46C6-AFCF-B9958FF02FB0}" type="presParOf" srcId="{6D68B69C-46D5-45D3-AF5D-A0140BE742BB}" destId="{CCFF74B0-3C4F-47E4-B5AB-CD445C8C061B}" srcOrd="1" destOrd="0" presId="urn:microsoft.com/office/officeart/2005/8/layout/hProcess7"/>
    <dgm:cxn modelId="{92E1F84F-DA8C-4A56-AF14-130EED50CD90}" type="presParOf" srcId="{6D68B69C-46D5-45D3-AF5D-A0140BE742BB}" destId="{A6454955-9927-4BAC-8B49-E16C87BAD6DF}" srcOrd="2" destOrd="0" presId="urn:microsoft.com/office/officeart/2005/8/layout/hProcess7"/>
    <dgm:cxn modelId="{2E363D98-8062-4908-8EA4-9BFDA7B7ECC4}" type="presParOf" srcId="{1A207992-DE7C-4122-BCD1-254A0E71777F}" destId="{E7E12FB2-156A-459F-A907-60B2C80080F4}" srcOrd="9" destOrd="0" presId="urn:microsoft.com/office/officeart/2005/8/layout/hProcess7"/>
    <dgm:cxn modelId="{80DE934A-FD75-423D-90B5-81714C13FD44}" type="presParOf" srcId="{1A207992-DE7C-4122-BCD1-254A0E71777F}" destId="{B104B0AB-AEC5-4E7D-BB34-201E8B191021}" srcOrd="10" destOrd="0" presId="urn:microsoft.com/office/officeart/2005/8/layout/hProcess7"/>
    <dgm:cxn modelId="{54A39589-A1BE-4038-8500-C55C6AA1B3CF}" type="presParOf" srcId="{B104B0AB-AEC5-4E7D-BB34-201E8B191021}" destId="{7C8082E3-B017-4414-8CA8-1FA029FA82FB}" srcOrd="0" destOrd="0" presId="urn:microsoft.com/office/officeart/2005/8/layout/hProcess7"/>
    <dgm:cxn modelId="{9C09DE78-DA23-4C58-B7F7-0E21AFFE708A}" type="presParOf" srcId="{B104B0AB-AEC5-4E7D-BB34-201E8B191021}" destId="{1C2CC1DB-9683-45F4-BC20-325599D13BDB}" srcOrd="1" destOrd="0" presId="urn:microsoft.com/office/officeart/2005/8/layout/hProcess7"/>
    <dgm:cxn modelId="{E036CB48-BDC2-4D80-8AC6-CFCE65A01B71}" type="presParOf" srcId="{B104B0AB-AEC5-4E7D-BB34-201E8B191021}" destId="{8D14B201-1B65-4C37-90A6-E607DF15CAA3}" srcOrd="2" destOrd="0" presId="urn:microsoft.com/office/officeart/2005/8/layout/hProcess7"/>
    <dgm:cxn modelId="{CF7203DD-E715-43DE-8FAB-3648546727C2}" type="presParOf" srcId="{1A207992-DE7C-4122-BCD1-254A0E71777F}" destId="{35D0716F-84D2-4D87-BE98-BF153D4CC09B}" srcOrd="11" destOrd="0" presId="urn:microsoft.com/office/officeart/2005/8/layout/hProcess7"/>
    <dgm:cxn modelId="{BE55E8E3-D3D4-4B72-A2B1-2631AEE1A670}" type="presParOf" srcId="{1A207992-DE7C-4122-BCD1-254A0E71777F}" destId="{6752F193-AF39-4F0B-BA27-E4905F6C1E6F}" srcOrd="12" destOrd="0" presId="urn:microsoft.com/office/officeart/2005/8/layout/hProcess7"/>
    <dgm:cxn modelId="{BB881E41-55C1-46B1-9E2E-EE2EA168BA96}" type="presParOf" srcId="{6752F193-AF39-4F0B-BA27-E4905F6C1E6F}" destId="{1194124A-C550-44DD-B38F-7090BC5518A4}" srcOrd="0" destOrd="0" presId="urn:microsoft.com/office/officeart/2005/8/layout/hProcess7"/>
    <dgm:cxn modelId="{A2C564E5-E8D8-4854-BBCC-D15BD45199F8}" type="presParOf" srcId="{6752F193-AF39-4F0B-BA27-E4905F6C1E6F}" destId="{A521D5B0-3541-4FB4-822F-5640EF3A6218}" srcOrd="1" destOrd="0" presId="urn:microsoft.com/office/officeart/2005/8/layout/hProcess7"/>
    <dgm:cxn modelId="{79E9F84A-1D1B-45CD-B7FF-5C25822C8653}" type="presParOf" srcId="{6752F193-AF39-4F0B-BA27-E4905F6C1E6F}" destId="{9CCA9A21-34AB-48F1-991E-D623469F55BF}"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4EDB4-CC68-41E7-B792-C4F04990C985}">
      <dsp:nvSpPr>
        <dsp:cNvPr id="0" name=""/>
        <dsp:cNvSpPr/>
      </dsp:nvSpPr>
      <dsp:spPr>
        <a:xfrm>
          <a:off x="4610" y="1695794"/>
          <a:ext cx="2773006" cy="3836998"/>
        </a:xfrm>
        <a:prstGeom prst="roundRect">
          <a:avLst>
            <a:gd name="adj" fmla="val 5000"/>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Site Survey</a:t>
          </a:r>
        </a:p>
      </dsp:txBody>
      <dsp:txXfrm rot="16200000">
        <a:off x="-1291258" y="2991663"/>
        <a:ext cx="3146338" cy="554601"/>
      </dsp:txXfrm>
    </dsp:sp>
    <dsp:sp modelId="{F84B6897-22C3-4F90-AC93-9B0ECDCEBFCC}">
      <dsp:nvSpPr>
        <dsp:cNvPr id="0" name=""/>
        <dsp:cNvSpPr/>
      </dsp:nvSpPr>
      <dsp:spPr>
        <a:xfrm>
          <a:off x="559211"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Conduct </a:t>
          </a:r>
          <a:br>
            <a:rPr lang="en-US" sz="2100" kern="1200">
              <a:solidFill>
                <a:srgbClr val="000000"/>
              </a:solidFill>
            </a:rPr>
          </a:br>
          <a:r>
            <a:rPr lang="en-US" sz="2100" kern="1200">
              <a:solidFill>
                <a:srgbClr val="000000"/>
              </a:solidFill>
            </a:rPr>
            <a:t>field survey</a:t>
          </a:r>
        </a:p>
        <a:p>
          <a:pPr marL="0" lvl="0" indent="0" algn="l" defTabSz="933450">
            <a:lnSpc>
              <a:spcPct val="108000"/>
            </a:lnSpc>
            <a:spcBef>
              <a:spcPts val="0"/>
            </a:spcBef>
            <a:spcAft>
              <a:spcPts val="2400"/>
            </a:spcAft>
            <a:buNone/>
          </a:pPr>
          <a:r>
            <a:rPr lang="en-US" sz="2100" kern="1200">
              <a:solidFill>
                <a:srgbClr val="000000"/>
              </a:solidFill>
            </a:rPr>
            <a:t>Gather data on topography, land use, hydrology</a:t>
          </a:r>
        </a:p>
        <a:p>
          <a:pPr marL="0" lvl="0" indent="0" algn="l" defTabSz="933450">
            <a:lnSpc>
              <a:spcPct val="108000"/>
            </a:lnSpc>
            <a:spcBef>
              <a:spcPts val="0"/>
            </a:spcBef>
            <a:spcAft>
              <a:spcPts val="2400"/>
            </a:spcAft>
            <a:buNone/>
          </a:pPr>
          <a:r>
            <a:rPr lang="en-US" sz="2100" kern="1200">
              <a:solidFill>
                <a:srgbClr val="000000"/>
              </a:solidFill>
            </a:rPr>
            <a:t>Delineate </a:t>
          </a:r>
          <a:br>
            <a:rPr lang="en-US" sz="2100" kern="1200">
              <a:solidFill>
                <a:srgbClr val="000000"/>
              </a:solidFill>
            </a:rPr>
          </a:br>
          <a:r>
            <a:rPr lang="en-US" sz="2100" kern="1200">
              <a:solidFill>
                <a:srgbClr val="000000"/>
              </a:solidFill>
            </a:rPr>
            <a:t>drainage basin</a:t>
          </a:r>
        </a:p>
      </dsp:txBody>
      <dsp:txXfrm>
        <a:off x="559211" y="1695794"/>
        <a:ext cx="2065889" cy="3836998"/>
      </dsp:txXfrm>
    </dsp:sp>
    <dsp:sp modelId="{88918717-D864-4501-B278-69D21DEF0DA4}">
      <dsp:nvSpPr>
        <dsp:cNvPr id="0" name=""/>
        <dsp:cNvSpPr/>
      </dsp:nvSpPr>
      <dsp:spPr>
        <a:xfrm>
          <a:off x="2874671" y="1695794"/>
          <a:ext cx="2773006" cy="3836998"/>
        </a:xfrm>
        <a:prstGeom prst="roundRect">
          <a:avLst>
            <a:gd name="adj" fmla="val 5000"/>
          </a:avLst>
        </a:prstGeom>
        <a:solidFill>
          <a:schemeClr val="accent4">
            <a:alpha val="7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Hydraulic Analysis</a:t>
          </a:r>
        </a:p>
      </dsp:txBody>
      <dsp:txXfrm rot="16200000">
        <a:off x="1578803" y="2991663"/>
        <a:ext cx="3146338" cy="554601"/>
      </dsp:txXfrm>
    </dsp:sp>
    <dsp:sp modelId="{4F7537F7-7D25-4E51-9ECE-6E0DD2504179}">
      <dsp:nvSpPr>
        <dsp:cNvPr id="0" name=""/>
        <dsp:cNvSpPr/>
      </dsp:nvSpPr>
      <dsp:spPr>
        <a:xfrm rot="5400000">
          <a:off x="2643925" y="4835972"/>
          <a:ext cx="489222" cy="415950"/>
        </a:xfrm>
        <a:prstGeom prst="flowChartExtra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4077772E-19ED-4734-8E82-378E8D397868}">
      <dsp:nvSpPr>
        <dsp:cNvPr id="0" name=""/>
        <dsp:cNvSpPr/>
      </dsp:nvSpPr>
      <dsp:spPr>
        <a:xfrm>
          <a:off x="3429273"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Perform H&amp;H analysis and modeling</a:t>
          </a:r>
        </a:p>
        <a:p>
          <a:pPr marL="0" lvl="0" indent="0" algn="l" defTabSz="933450">
            <a:lnSpc>
              <a:spcPct val="108000"/>
            </a:lnSpc>
            <a:spcBef>
              <a:spcPts val="0"/>
            </a:spcBef>
            <a:spcAft>
              <a:spcPts val="2400"/>
            </a:spcAft>
            <a:buNone/>
          </a:pPr>
          <a:r>
            <a:rPr lang="en-US" sz="2100" kern="1200">
              <a:solidFill>
                <a:srgbClr val="000000"/>
              </a:solidFill>
            </a:rPr>
            <a:t>Consider drainage routing &amp; pump station sizing </a:t>
          </a:r>
        </a:p>
      </dsp:txBody>
      <dsp:txXfrm>
        <a:off x="3429273" y="1695794"/>
        <a:ext cx="2065889" cy="3836998"/>
      </dsp:txXfrm>
    </dsp:sp>
    <dsp:sp modelId="{D2EDF58B-1F7E-4477-B704-370E6F5C7412}">
      <dsp:nvSpPr>
        <dsp:cNvPr id="0" name=""/>
        <dsp:cNvSpPr/>
      </dsp:nvSpPr>
      <dsp:spPr>
        <a:xfrm>
          <a:off x="5744733" y="1695794"/>
          <a:ext cx="2773006" cy="3836998"/>
        </a:xfrm>
        <a:prstGeom prst="roundRect">
          <a:avLst>
            <a:gd name="adj" fmla="val 5000"/>
          </a:avLst>
        </a:prstGeom>
        <a:solidFill>
          <a:schemeClr val="accent5">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Conceptual Designs</a:t>
          </a:r>
        </a:p>
      </dsp:txBody>
      <dsp:txXfrm rot="16200000">
        <a:off x="4448865" y="2991663"/>
        <a:ext cx="3146338" cy="554601"/>
      </dsp:txXfrm>
    </dsp:sp>
    <dsp:sp modelId="{B9471D5C-E831-4801-8609-60D66822954B}">
      <dsp:nvSpPr>
        <dsp:cNvPr id="0" name=""/>
        <dsp:cNvSpPr/>
      </dsp:nvSpPr>
      <dsp:spPr>
        <a:xfrm rot="5400000">
          <a:off x="5513987" y="4835972"/>
          <a:ext cx="489222" cy="415950"/>
        </a:xfrm>
        <a:prstGeom prst="flowChartExtra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A6454955-9927-4BAC-8B49-E16C87BAD6DF}">
      <dsp:nvSpPr>
        <dsp:cNvPr id="0" name=""/>
        <dsp:cNvSpPr/>
      </dsp:nvSpPr>
      <dsp:spPr>
        <a:xfrm>
          <a:off x="6299334"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Develop design concepts, coordinating with Town of Dewey Beach, Center </a:t>
          </a:r>
          <a:br>
            <a:rPr lang="en-US" sz="2100" kern="1200">
              <a:solidFill>
                <a:srgbClr val="000000"/>
              </a:solidFill>
            </a:rPr>
          </a:br>
          <a:r>
            <a:rPr lang="en-US" sz="2100" kern="1200">
              <a:solidFill>
                <a:srgbClr val="000000"/>
              </a:solidFill>
            </a:rPr>
            <a:t>for Inland Bays, </a:t>
          </a:r>
          <a:br>
            <a:rPr lang="en-US" sz="2100" kern="1200">
              <a:solidFill>
                <a:srgbClr val="000000"/>
              </a:solidFill>
            </a:rPr>
          </a:br>
          <a:r>
            <a:rPr lang="en-US" sz="2100" kern="1200">
              <a:solidFill>
                <a:srgbClr val="000000"/>
              </a:solidFill>
            </a:rPr>
            <a:t>and Delaware </a:t>
          </a:r>
          <a:br>
            <a:rPr lang="en-US" sz="2100" kern="1200">
              <a:solidFill>
                <a:srgbClr val="000000"/>
              </a:solidFill>
            </a:rPr>
          </a:br>
          <a:r>
            <a:rPr lang="en-US" sz="2100" kern="1200">
              <a:solidFill>
                <a:srgbClr val="000000"/>
              </a:solidFill>
            </a:rPr>
            <a:t>Sea Grant</a:t>
          </a:r>
        </a:p>
      </dsp:txBody>
      <dsp:txXfrm>
        <a:off x="6299334" y="1695794"/>
        <a:ext cx="2065889" cy="3836998"/>
      </dsp:txXfrm>
    </dsp:sp>
    <dsp:sp modelId="{1194124A-C550-44DD-B38F-7090BC5518A4}">
      <dsp:nvSpPr>
        <dsp:cNvPr id="0" name=""/>
        <dsp:cNvSpPr/>
      </dsp:nvSpPr>
      <dsp:spPr>
        <a:xfrm>
          <a:off x="8614795" y="1695794"/>
          <a:ext cx="2773006" cy="3836998"/>
        </a:xfrm>
        <a:prstGeom prst="roundRect">
          <a:avLst>
            <a:gd name="adj" fmla="val 5000"/>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Concept Selection</a:t>
          </a:r>
        </a:p>
      </dsp:txBody>
      <dsp:txXfrm rot="16200000">
        <a:off x="7318926" y="2991663"/>
        <a:ext cx="3146338" cy="554601"/>
      </dsp:txXfrm>
    </dsp:sp>
    <dsp:sp modelId="{1C2CC1DB-9683-45F4-BC20-325599D13BDB}">
      <dsp:nvSpPr>
        <dsp:cNvPr id="0" name=""/>
        <dsp:cNvSpPr/>
      </dsp:nvSpPr>
      <dsp:spPr>
        <a:xfrm rot="5400000">
          <a:off x="8384049" y="4835972"/>
          <a:ext cx="489222" cy="415950"/>
        </a:xfrm>
        <a:prstGeom prst="flowChartExtra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9CCA9A21-34AB-48F1-991E-D623469F55BF}">
      <dsp:nvSpPr>
        <dsp:cNvPr id="0" name=""/>
        <dsp:cNvSpPr/>
      </dsp:nvSpPr>
      <dsp:spPr>
        <a:xfrm>
          <a:off x="9169396"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Obtain input through public discussion </a:t>
          </a:r>
        </a:p>
        <a:p>
          <a:pPr marL="0" lvl="0" indent="0" algn="l" defTabSz="933450">
            <a:lnSpc>
              <a:spcPct val="108000"/>
            </a:lnSpc>
            <a:spcBef>
              <a:spcPts val="0"/>
            </a:spcBef>
            <a:spcAft>
              <a:spcPts val="2400"/>
            </a:spcAft>
            <a:buNone/>
          </a:pPr>
          <a:r>
            <a:rPr lang="en-US" sz="2100" kern="1200">
              <a:solidFill>
                <a:srgbClr val="000000"/>
              </a:solidFill>
            </a:rPr>
            <a:t>Further refine concepts based on resident feedback</a:t>
          </a:r>
        </a:p>
        <a:p>
          <a:pPr marL="0" lvl="0" indent="0" algn="l" defTabSz="933450">
            <a:lnSpc>
              <a:spcPct val="108000"/>
            </a:lnSpc>
            <a:spcBef>
              <a:spcPts val="0"/>
            </a:spcBef>
            <a:spcAft>
              <a:spcPts val="2400"/>
            </a:spcAft>
            <a:buNone/>
          </a:pPr>
          <a:r>
            <a:rPr lang="en-US" sz="2100" kern="1200">
              <a:solidFill>
                <a:srgbClr val="000000"/>
              </a:solidFill>
            </a:rPr>
            <a:t> Ultimate concept selection by Town</a:t>
          </a:r>
        </a:p>
      </dsp:txBody>
      <dsp:txXfrm>
        <a:off x="9169396" y="1695794"/>
        <a:ext cx="2065889" cy="38369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B7F24-6F57-4921-985F-B90E10B0DB19}"/>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a:extLst>
              <a:ext uri="{FF2B5EF4-FFF2-40B4-BE49-F238E27FC236}">
                <a16:creationId xmlns:a16="http://schemas.microsoft.com/office/drawing/2014/main" id="{D5A9B7F9-5EEE-4DDB-9148-FF9BDA616C9E}"/>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8AAF01D6-D909-4FCC-B3FE-E30E3037DCD9}" type="datetimeFigureOut">
              <a:rPr lang="en-US" smtClean="0"/>
              <a:t>8/3/2025</a:t>
            </a:fld>
            <a:endParaRPr lang="en-US"/>
          </a:p>
        </p:txBody>
      </p:sp>
      <p:sp>
        <p:nvSpPr>
          <p:cNvPr id="4" name="Footer Placeholder 3">
            <a:extLst>
              <a:ext uri="{FF2B5EF4-FFF2-40B4-BE49-F238E27FC236}">
                <a16:creationId xmlns:a16="http://schemas.microsoft.com/office/drawing/2014/main" id="{4A33777A-F7CF-4086-AC18-82A4FD171A9F}"/>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A0B56A6-DACB-422C-B3CF-C7A516CA7272}"/>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65F7572C-51A5-427B-AEED-18EBA1EA8D73}" type="slidenum">
              <a:rPr lang="en-US" smtClean="0"/>
              <a:t>‹#›</a:t>
            </a:fld>
            <a:endParaRPr lang="en-US"/>
          </a:p>
        </p:txBody>
      </p:sp>
    </p:spTree>
    <p:extLst>
      <p:ext uri="{BB962C8B-B14F-4D97-AF65-F5344CB8AC3E}">
        <p14:creationId xmlns:p14="http://schemas.microsoft.com/office/powerpoint/2010/main" val="21241283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7C96056-554C-433F-9BB9-C9CB6ACC63FC}" type="datetimeFigureOut">
              <a:rPr lang="en-US" smtClean="0"/>
              <a:t>8/3/2025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F524CC81-2DE3-4C21-903F-0AD0A06609A5}" type="slidenum">
              <a:rPr lang="en-US" smtClean="0"/>
              <a:t>‹#›</a:t>
            </a:fld>
            <a:endParaRPr lang="en-US"/>
          </a:p>
        </p:txBody>
      </p:sp>
    </p:spTree>
    <p:extLst>
      <p:ext uri="{BB962C8B-B14F-4D97-AF65-F5344CB8AC3E}">
        <p14:creationId xmlns:p14="http://schemas.microsoft.com/office/powerpoint/2010/main" val="21547877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1</a:t>
            </a:fld>
            <a:endParaRPr lang="en-US"/>
          </a:p>
        </p:txBody>
      </p:sp>
    </p:spTree>
    <p:extLst>
      <p:ext uri="{BB962C8B-B14F-4D97-AF65-F5344CB8AC3E}">
        <p14:creationId xmlns:p14="http://schemas.microsoft.com/office/powerpoint/2010/main" val="140561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1FFE-FE1A-0DA3-C8FE-B893AD531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1F769-68C5-4EEF-E944-7B62CF6D1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75903-F322-0F8A-5AEA-9814870068FD}"/>
              </a:ext>
            </a:extLst>
          </p:cNvPr>
          <p:cNvSpPr>
            <a:spLocks noGrp="1"/>
          </p:cNvSpPr>
          <p:nvPr>
            <p:ph type="body" idx="1"/>
          </p:nvPr>
        </p:nvSpPr>
        <p:spPr/>
        <p:txBody>
          <a:bodyPr/>
          <a:lstStyle/>
          <a:p>
            <a:pPr defTabSz="931717">
              <a:defRPr/>
            </a:pPr>
            <a:endParaRPr lang="en-US" b="1" dirty="0"/>
          </a:p>
        </p:txBody>
      </p:sp>
      <p:sp>
        <p:nvSpPr>
          <p:cNvPr id="4" name="Slide Number Placeholder 3">
            <a:extLst>
              <a:ext uri="{FF2B5EF4-FFF2-40B4-BE49-F238E27FC236}">
                <a16:creationId xmlns:a16="http://schemas.microsoft.com/office/drawing/2014/main" id="{CCC183F1-1169-2B6A-43AF-85ECC4AB97AF}"/>
              </a:ext>
            </a:extLst>
          </p:cNvPr>
          <p:cNvSpPr>
            <a:spLocks noGrp="1"/>
          </p:cNvSpPr>
          <p:nvPr>
            <p:ph type="sldNum" sz="quarter" idx="5"/>
          </p:nvPr>
        </p:nvSpPr>
        <p:spPr/>
        <p:txBody>
          <a:bodyPr/>
          <a:lstStyle/>
          <a:p>
            <a:fld id="{F524CC81-2DE3-4C21-903F-0AD0A06609A5}" type="slidenum">
              <a:rPr lang="en-US" smtClean="0"/>
              <a:t>10</a:t>
            </a:fld>
            <a:endParaRPr lang="en-US"/>
          </a:p>
        </p:txBody>
      </p:sp>
    </p:spTree>
    <p:extLst>
      <p:ext uri="{BB962C8B-B14F-4D97-AF65-F5344CB8AC3E}">
        <p14:creationId xmlns:p14="http://schemas.microsoft.com/office/powerpoint/2010/main" val="2247690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2E210-0EFD-575C-A7BE-FE28F1638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E518A-BF43-4825-CCE0-61F509F54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559C3-1CF5-9974-71AD-BFBD536202EB}"/>
              </a:ext>
            </a:extLst>
          </p:cNvPr>
          <p:cNvSpPr>
            <a:spLocks noGrp="1"/>
          </p:cNvSpPr>
          <p:nvPr>
            <p:ph type="body" idx="1"/>
          </p:nvPr>
        </p:nvSpPr>
        <p:spPr/>
        <p:txBody>
          <a:bodyPr/>
          <a:lstStyle/>
          <a:p>
            <a:pPr defTabSz="931717" fontAlgn="base">
              <a:defRPr/>
            </a:pPr>
            <a:r>
              <a:rPr lang="en-US" b="1"/>
              <a:t>Concept Provided by Sussex County</a:t>
            </a:r>
          </a:p>
          <a:p>
            <a:pPr algn="l" rtl="0" fontAlgn="base"/>
            <a:endParaRPr lang="en-US" b="0"/>
          </a:p>
        </p:txBody>
      </p:sp>
      <p:sp>
        <p:nvSpPr>
          <p:cNvPr id="4" name="Slide Number Placeholder 3">
            <a:extLst>
              <a:ext uri="{FF2B5EF4-FFF2-40B4-BE49-F238E27FC236}">
                <a16:creationId xmlns:a16="http://schemas.microsoft.com/office/drawing/2014/main" id="{80F60D34-9009-EB0D-159E-30E8FDA9F2CF}"/>
              </a:ext>
            </a:extLst>
          </p:cNvPr>
          <p:cNvSpPr>
            <a:spLocks noGrp="1"/>
          </p:cNvSpPr>
          <p:nvPr>
            <p:ph type="sldNum" sz="quarter" idx="5"/>
          </p:nvPr>
        </p:nvSpPr>
        <p:spPr/>
        <p:txBody>
          <a:bodyPr/>
          <a:lstStyle/>
          <a:p>
            <a:pPr defTabSz="931717">
              <a:defRPr/>
            </a:pPr>
            <a:fld id="{4E3875EE-65CB-4DCD-96F2-A45F76C9B739}" type="slidenum">
              <a:rPr lang="en-US">
                <a:solidFill>
                  <a:prstClr val="black"/>
                </a:solidFill>
                <a:latin typeface="Calibri" panose="020F0502020204030204"/>
              </a:rPr>
              <a:pPr defTabSz="931717">
                <a:defRPr/>
              </a:pPr>
              <a:t>11</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7F30F264-6FB6-ADCD-B35E-1B129CA1F122}"/>
              </a:ext>
            </a:extLst>
          </p:cNvPr>
          <p:cNvSpPr>
            <a:spLocks noGrp="1"/>
          </p:cNvSpPr>
          <p:nvPr>
            <p:ph type="ftr" sz="quarter" idx="4"/>
          </p:nvPr>
        </p:nvSpPr>
        <p:spPr/>
        <p:txBody>
          <a:bodyPr/>
          <a:lstStyle/>
          <a:p>
            <a:pPr defTabSz="931717">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993436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E94D4-8B2F-F6BE-51AE-DA75CDBD5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27246-B8A1-8487-59F9-8E9EF2191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338FE-E923-44B0-391A-72FB4EA4F75C}"/>
              </a:ext>
            </a:extLst>
          </p:cNvPr>
          <p:cNvSpPr>
            <a:spLocks noGrp="1"/>
          </p:cNvSpPr>
          <p:nvPr>
            <p:ph type="body" idx="1"/>
          </p:nvPr>
        </p:nvSpPr>
        <p:spPr/>
        <p:txBody>
          <a:bodyPr/>
          <a:lstStyle/>
          <a:p>
            <a:pPr defTabSz="931717" fontAlgn="base">
              <a:defRPr/>
            </a:pPr>
            <a:r>
              <a:rPr lang="en-US" b="1" dirty="0"/>
              <a:t>Concept Provided by Sussex County</a:t>
            </a:r>
          </a:p>
          <a:p>
            <a:pPr algn="l" rtl="0" fontAlgn="base"/>
            <a:endParaRPr lang="en-US" b="0" dirty="0"/>
          </a:p>
        </p:txBody>
      </p:sp>
      <p:sp>
        <p:nvSpPr>
          <p:cNvPr id="4" name="Slide Number Placeholder 3">
            <a:extLst>
              <a:ext uri="{FF2B5EF4-FFF2-40B4-BE49-F238E27FC236}">
                <a16:creationId xmlns:a16="http://schemas.microsoft.com/office/drawing/2014/main" id="{2C3F86CE-F8CE-E463-3A46-EF363DF66705}"/>
              </a:ext>
            </a:extLst>
          </p:cNvPr>
          <p:cNvSpPr>
            <a:spLocks noGrp="1"/>
          </p:cNvSpPr>
          <p:nvPr>
            <p:ph type="sldNum" sz="quarter" idx="5"/>
          </p:nvPr>
        </p:nvSpPr>
        <p:spPr/>
        <p:txBody>
          <a:bodyPr/>
          <a:lstStyle/>
          <a:p>
            <a:pPr defTabSz="931717">
              <a:defRPr/>
            </a:pPr>
            <a:fld id="{4E3875EE-65CB-4DCD-96F2-A45F76C9B739}" type="slidenum">
              <a:rPr lang="en-US">
                <a:solidFill>
                  <a:prstClr val="black"/>
                </a:solidFill>
                <a:latin typeface="Calibri" panose="020F0502020204030204"/>
              </a:rPr>
              <a:pPr defTabSz="931717">
                <a:defRPr/>
              </a:pPr>
              <a:t>12</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8825B680-6362-6992-B723-F12D023B776F}"/>
              </a:ext>
            </a:extLst>
          </p:cNvPr>
          <p:cNvSpPr>
            <a:spLocks noGrp="1"/>
          </p:cNvSpPr>
          <p:nvPr>
            <p:ph type="ftr" sz="quarter" idx="4"/>
          </p:nvPr>
        </p:nvSpPr>
        <p:spPr/>
        <p:txBody>
          <a:bodyPr/>
          <a:lstStyle/>
          <a:p>
            <a:pPr defTabSz="931717">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764717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13</a:t>
            </a:fld>
            <a:endParaRPr lang="en-US"/>
          </a:p>
        </p:txBody>
      </p:sp>
    </p:spTree>
    <p:extLst>
      <p:ext uri="{BB962C8B-B14F-4D97-AF65-F5344CB8AC3E}">
        <p14:creationId xmlns:p14="http://schemas.microsoft.com/office/powerpoint/2010/main" val="295351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524CC81-2DE3-4C21-903F-0AD0A06609A5}" type="slidenum">
              <a:rPr lang="en-US" smtClean="0"/>
              <a:t>2</a:t>
            </a:fld>
            <a:endParaRPr lang="en-US"/>
          </a:p>
        </p:txBody>
      </p:sp>
    </p:spTree>
    <p:extLst>
      <p:ext uri="{BB962C8B-B14F-4D97-AF65-F5344CB8AC3E}">
        <p14:creationId xmlns:p14="http://schemas.microsoft.com/office/powerpoint/2010/main" val="362613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21519-D60D-3671-98C2-35E60EC3D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0E0EB-9AC3-8476-E985-C32200DE7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F9D8B-9C4D-2914-FF3F-6C65038A0F9E}"/>
              </a:ext>
            </a:extLst>
          </p:cNvPr>
          <p:cNvSpPr>
            <a:spLocks noGrp="1"/>
          </p:cNvSpPr>
          <p:nvPr>
            <p:ph type="body" idx="1"/>
          </p:nvPr>
        </p:nvSpPr>
        <p:spPr/>
        <p:txBody>
          <a:bodyPr/>
          <a:lstStyle/>
          <a:p>
            <a:pPr defTabSz="931717">
              <a:defRPr/>
            </a:pPr>
            <a:endParaRPr lang="en-US" b="1" dirty="0"/>
          </a:p>
        </p:txBody>
      </p:sp>
      <p:sp>
        <p:nvSpPr>
          <p:cNvPr id="4" name="Slide Number Placeholder 3">
            <a:extLst>
              <a:ext uri="{FF2B5EF4-FFF2-40B4-BE49-F238E27FC236}">
                <a16:creationId xmlns:a16="http://schemas.microsoft.com/office/drawing/2014/main" id="{ABF0B752-82FD-E2F6-CB4F-684D9ADEC616}"/>
              </a:ext>
            </a:extLst>
          </p:cNvPr>
          <p:cNvSpPr>
            <a:spLocks noGrp="1"/>
          </p:cNvSpPr>
          <p:nvPr>
            <p:ph type="sldNum" sz="quarter" idx="5"/>
          </p:nvPr>
        </p:nvSpPr>
        <p:spPr/>
        <p:txBody>
          <a:bodyPr/>
          <a:lstStyle/>
          <a:p>
            <a:fld id="{F524CC81-2DE3-4C21-903F-0AD0A06609A5}" type="slidenum">
              <a:rPr lang="en-US" smtClean="0"/>
              <a:t>3</a:t>
            </a:fld>
            <a:endParaRPr lang="en-US"/>
          </a:p>
        </p:txBody>
      </p:sp>
    </p:spTree>
    <p:extLst>
      <p:ext uri="{BB962C8B-B14F-4D97-AF65-F5344CB8AC3E}">
        <p14:creationId xmlns:p14="http://schemas.microsoft.com/office/powerpoint/2010/main" val="149687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11A0-62CD-8291-E0B3-118A63AE2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FF82A-95EF-866C-3495-480596533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67CC3-17FA-E8FD-BFC2-297ED4BDE6CB}"/>
              </a:ext>
            </a:extLst>
          </p:cNvPr>
          <p:cNvSpPr>
            <a:spLocks noGrp="1"/>
          </p:cNvSpPr>
          <p:nvPr>
            <p:ph type="body" idx="1"/>
          </p:nvPr>
        </p:nvSpPr>
        <p:spPr/>
        <p:txBody>
          <a:bodyPr/>
          <a:lstStyle/>
          <a:p>
            <a:pPr algn="l" rtl="0" fontAlgn="base"/>
            <a:endParaRPr lang="en-US" b="0" dirty="0"/>
          </a:p>
        </p:txBody>
      </p:sp>
      <p:sp>
        <p:nvSpPr>
          <p:cNvPr id="4" name="Slide Number Placeholder 3">
            <a:extLst>
              <a:ext uri="{FF2B5EF4-FFF2-40B4-BE49-F238E27FC236}">
                <a16:creationId xmlns:a16="http://schemas.microsoft.com/office/drawing/2014/main" id="{AA2FBEA5-63AE-D94A-FE52-715A76E33BE5}"/>
              </a:ext>
            </a:extLst>
          </p:cNvPr>
          <p:cNvSpPr>
            <a:spLocks noGrp="1"/>
          </p:cNvSpPr>
          <p:nvPr>
            <p:ph type="sldNum" sz="quarter" idx="5"/>
          </p:nvPr>
        </p:nvSpPr>
        <p:spPr/>
        <p:txBody>
          <a:bodyPr/>
          <a:lstStyle/>
          <a:p>
            <a:fld id="{4E3875EE-65CB-4DCD-96F2-A45F76C9B739}" type="slidenum">
              <a:rPr lang="en-US" smtClean="0"/>
              <a:t>4</a:t>
            </a:fld>
            <a:endParaRPr lang="en-US"/>
          </a:p>
        </p:txBody>
      </p:sp>
      <p:sp>
        <p:nvSpPr>
          <p:cNvPr id="5" name="Footer Placeholder 4">
            <a:extLst>
              <a:ext uri="{FF2B5EF4-FFF2-40B4-BE49-F238E27FC236}">
                <a16:creationId xmlns:a16="http://schemas.microsoft.com/office/drawing/2014/main" id="{591E31B4-1E90-C074-1E85-3B6AAFC8C43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4129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According to 2017 Phase II Stormwater Planning Report (completed in 2017)</a:t>
            </a:r>
          </a:p>
        </p:txBody>
      </p:sp>
      <p:sp>
        <p:nvSpPr>
          <p:cNvPr id="4" name="Slide Number Placeholder 3"/>
          <p:cNvSpPr>
            <a:spLocks noGrp="1"/>
          </p:cNvSpPr>
          <p:nvPr>
            <p:ph type="sldNum" sz="quarter" idx="5"/>
          </p:nvPr>
        </p:nvSpPr>
        <p:spPr/>
        <p:txBody>
          <a:bodyPr/>
          <a:lstStyle/>
          <a:p>
            <a:fld id="{F524CC81-2DE3-4C21-903F-0AD0A06609A5}" type="slidenum">
              <a:rPr lang="en-US" smtClean="0"/>
              <a:t>5</a:t>
            </a:fld>
            <a:endParaRPr lang="en-US"/>
          </a:p>
        </p:txBody>
      </p:sp>
    </p:spTree>
    <p:extLst>
      <p:ext uri="{BB962C8B-B14F-4D97-AF65-F5344CB8AC3E}">
        <p14:creationId xmlns:p14="http://schemas.microsoft.com/office/powerpoint/2010/main" val="25707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solidFill>
                  <a:schemeClr val="bg1"/>
                </a:solidFill>
              </a:rPr>
              <a:t>Eliminate safety concern:  Current outfall pipe is exposed and a risk to beach-goers at increasingly popular Beach in all tide conditions.</a:t>
            </a:r>
          </a:p>
          <a:p>
            <a:pPr algn="l"/>
            <a:endParaRPr lang="en-US" sz="1300" dirty="0">
              <a:solidFill>
                <a:schemeClr val="bg1"/>
              </a:solidFill>
            </a:endParaRPr>
          </a:p>
          <a:p>
            <a:pPr algn="l"/>
            <a:r>
              <a:rPr lang="en-US" sz="1300" dirty="0">
                <a:solidFill>
                  <a:schemeClr val="bg1"/>
                </a:solidFill>
              </a:rPr>
              <a:t>Outfall pipe is prone to clogging with sand, backing up water and flooding the public parking lot on Van Dyke Ave and RT 1 – current maintenance plan:  Dewey Beach Enterprises employee goes out with a shovel at low tide and cleans this out.</a:t>
            </a:r>
          </a:p>
          <a:p>
            <a:pPr algn="l" rtl="0" fontAlgn="base"/>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6</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2955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13EB-7F8F-C4BD-E803-984F9E678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30EEB-A920-90C3-02E9-B11DFD4CE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33E27-32CC-CC96-8D08-A04F49F93576}"/>
              </a:ext>
            </a:extLst>
          </p:cNvPr>
          <p:cNvSpPr>
            <a:spLocks noGrp="1"/>
          </p:cNvSpPr>
          <p:nvPr>
            <p:ph type="body" idx="1"/>
          </p:nvPr>
        </p:nvSpPr>
        <p:spPr/>
        <p:txBody>
          <a:bodyPr/>
          <a:lstStyle/>
          <a:p>
            <a:pPr defTabSz="931717">
              <a:defRPr/>
            </a:pPr>
            <a:endParaRPr lang="en-US" b="1"/>
          </a:p>
        </p:txBody>
      </p:sp>
      <p:sp>
        <p:nvSpPr>
          <p:cNvPr id="4" name="Slide Number Placeholder 3">
            <a:extLst>
              <a:ext uri="{FF2B5EF4-FFF2-40B4-BE49-F238E27FC236}">
                <a16:creationId xmlns:a16="http://schemas.microsoft.com/office/drawing/2014/main" id="{685A9BEE-DD30-CB7C-BF78-00DC94FA282F}"/>
              </a:ext>
            </a:extLst>
          </p:cNvPr>
          <p:cNvSpPr>
            <a:spLocks noGrp="1"/>
          </p:cNvSpPr>
          <p:nvPr>
            <p:ph type="sldNum" sz="quarter" idx="5"/>
          </p:nvPr>
        </p:nvSpPr>
        <p:spPr/>
        <p:txBody>
          <a:bodyPr/>
          <a:lstStyle/>
          <a:p>
            <a:fld id="{F524CC81-2DE3-4C21-903F-0AD0A06609A5}" type="slidenum">
              <a:rPr lang="en-US" smtClean="0"/>
              <a:t>7</a:t>
            </a:fld>
            <a:endParaRPr lang="en-US"/>
          </a:p>
        </p:txBody>
      </p:sp>
    </p:spTree>
    <p:extLst>
      <p:ext uri="{BB962C8B-B14F-4D97-AF65-F5344CB8AC3E}">
        <p14:creationId xmlns:p14="http://schemas.microsoft.com/office/powerpoint/2010/main" val="389273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46AC8-CC6E-F131-7514-CD4D24A2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D3CC7-B040-796E-D4A3-411818229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BD0D0-8D8B-B468-18FD-4612B2F96C28}"/>
              </a:ext>
            </a:extLst>
          </p:cNvPr>
          <p:cNvSpPr>
            <a:spLocks noGrp="1"/>
          </p:cNvSpPr>
          <p:nvPr>
            <p:ph type="body" idx="1"/>
          </p:nvPr>
        </p:nvSpPr>
        <p:spPr/>
        <p:txBody>
          <a:bodyPr/>
          <a:lstStyle/>
          <a:p>
            <a:r>
              <a:rPr lang="en-US" b="1"/>
              <a:t>Site Survey:</a:t>
            </a:r>
          </a:p>
          <a:p>
            <a:r>
              <a:rPr lang="en-US"/>
              <a:t>Field Survey - storm sewer inlets, manholes, storm pipes – confirm connectivity within storm sewer network and exactly what drains to outfall </a:t>
            </a:r>
          </a:p>
          <a:p>
            <a:endParaRPr lang="en-US"/>
          </a:p>
          <a:p>
            <a:r>
              <a:rPr lang="en-US" b="1"/>
              <a:t>Hydraulic Analysis</a:t>
            </a:r>
          </a:p>
          <a:p>
            <a:r>
              <a:rPr lang="en-US"/>
              <a:t>Data gathered on inputs that affect water movement to understand how the water within the drainage basin behaves.  Analyze to understand baseline scenarios and assess flows under varying conditions and storm events. To determine the discharge flows at the outfall as well as potential areas of inundation, backwater effects, and timing.</a:t>
            </a:r>
          </a:p>
          <a:p>
            <a:endParaRPr lang="en-US"/>
          </a:p>
          <a:p>
            <a:r>
              <a:rPr lang="en-US" b="1"/>
              <a:t>Conceptual Designs</a:t>
            </a:r>
          </a:p>
          <a:p>
            <a:r>
              <a:rPr lang="en-US"/>
              <a:t>The H&amp;H analysis will lend itself to understanding whether we can rely on gravity flow methods or if a pump station will be required to adequately get the water from the roadways to the Rehoboth Bay and keep it there!</a:t>
            </a:r>
          </a:p>
          <a:p>
            <a:r>
              <a:rPr lang="en-US"/>
              <a:t>Will develop (3) conceptual designs including renderings, cost estimate, and applicable permitting requirements for each.</a:t>
            </a:r>
          </a:p>
          <a:p>
            <a:endParaRPr lang="en-US"/>
          </a:p>
          <a:p>
            <a:r>
              <a:rPr lang="en-US" b="1"/>
              <a:t>Concept Selection</a:t>
            </a:r>
          </a:p>
          <a:p>
            <a:r>
              <a:rPr lang="en-US"/>
              <a:t>Public meetings to be held to discuss options with town residents; gather input and feedback.  Incorporate relevant suggestions into final analysis and design. Town to select alternative to continue to refine with desire to eventually design, permit, and construct.</a:t>
            </a:r>
          </a:p>
        </p:txBody>
      </p:sp>
      <p:sp>
        <p:nvSpPr>
          <p:cNvPr id="4" name="Slide Number Placeholder 3">
            <a:extLst>
              <a:ext uri="{FF2B5EF4-FFF2-40B4-BE49-F238E27FC236}">
                <a16:creationId xmlns:a16="http://schemas.microsoft.com/office/drawing/2014/main" id="{03910A2D-F19D-26CE-DBAF-DA918241906B}"/>
              </a:ext>
            </a:extLst>
          </p:cNvPr>
          <p:cNvSpPr>
            <a:spLocks noGrp="1"/>
          </p:cNvSpPr>
          <p:nvPr>
            <p:ph type="sldNum" sz="quarter" idx="5"/>
          </p:nvPr>
        </p:nvSpPr>
        <p:spPr/>
        <p:txBody>
          <a:bodyPr/>
          <a:lstStyle/>
          <a:p>
            <a:fld id="{F524CC81-2DE3-4C21-903F-0AD0A06609A5}" type="slidenum">
              <a:rPr lang="en-US" smtClean="0"/>
              <a:t>8</a:t>
            </a:fld>
            <a:endParaRPr lang="en-US"/>
          </a:p>
        </p:txBody>
      </p:sp>
    </p:spTree>
    <p:extLst>
      <p:ext uri="{BB962C8B-B14F-4D97-AF65-F5344CB8AC3E}">
        <p14:creationId xmlns:p14="http://schemas.microsoft.com/office/powerpoint/2010/main" val="211691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0C30-E41F-67A6-603A-043B65334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CEA5-32CE-4EFB-F074-60261E90B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67726-0907-24F7-999A-0BD2BEAA4CFA}"/>
              </a:ext>
            </a:extLst>
          </p:cNvPr>
          <p:cNvSpPr>
            <a:spLocks noGrp="1"/>
          </p:cNvSpPr>
          <p:nvPr>
            <p:ph type="body" idx="1"/>
          </p:nvPr>
        </p:nvSpPr>
        <p:spPr/>
        <p:txBody>
          <a:bodyPr/>
          <a:lstStyle/>
          <a:p>
            <a:pPr algn="l" rtl="0" fontAlgn="base"/>
            <a:endParaRPr lang="en-US" b="0" dirty="0"/>
          </a:p>
        </p:txBody>
      </p:sp>
      <p:sp>
        <p:nvSpPr>
          <p:cNvPr id="4" name="Slide Number Placeholder 3">
            <a:extLst>
              <a:ext uri="{FF2B5EF4-FFF2-40B4-BE49-F238E27FC236}">
                <a16:creationId xmlns:a16="http://schemas.microsoft.com/office/drawing/2014/main" id="{A9066A2F-0FC0-6129-C5E0-3F11AADE38F3}"/>
              </a:ext>
            </a:extLst>
          </p:cNvPr>
          <p:cNvSpPr>
            <a:spLocks noGrp="1"/>
          </p:cNvSpPr>
          <p:nvPr>
            <p:ph type="sldNum" sz="quarter" idx="5"/>
          </p:nvPr>
        </p:nvSpPr>
        <p:spPr/>
        <p:txBody>
          <a:bodyPr/>
          <a:lstStyle/>
          <a:p>
            <a:fld id="{4E3875EE-65CB-4DCD-96F2-A45F76C9B739}" type="slidenum">
              <a:rPr lang="en-US" smtClean="0"/>
              <a:t>9</a:t>
            </a:fld>
            <a:endParaRPr lang="en-US"/>
          </a:p>
        </p:txBody>
      </p:sp>
      <p:sp>
        <p:nvSpPr>
          <p:cNvPr id="5" name="Footer Placeholder 4">
            <a:extLst>
              <a:ext uri="{FF2B5EF4-FFF2-40B4-BE49-F238E27FC236}">
                <a16:creationId xmlns:a16="http://schemas.microsoft.com/office/drawing/2014/main" id="{91962B45-0FA3-B8DC-2E50-2C1AAF509D5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5737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9991B-4B27-4A19-8ACC-1327E7FA33BF}"/>
              </a:ext>
            </a:extLst>
          </p:cNvPr>
          <p:cNvSpPr/>
          <p:nvPr userDrawn="1"/>
        </p:nvSpPr>
        <p:spPr>
          <a:xfrm>
            <a:off x="0" y="0"/>
            <a:ext cx="12192000" cy="10835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17A41B2-51BE-47AD-9D9C-37FB7C7AC50F}"/>
              </a:ext>
            </a:extLst>
          </p:cNvPr>
          <p:cNvGrpSpPr/>
          <p:nvPr userDrawn="1"/>
        </p:nvGrpSpPr>
        <p:grpSpPr>
          <a:xfrm rot="165621">
            <a:off x="10271879" y="-146948"/>
            <a:ext cx="1965413" cy="1331073"/>
            <a:chOff x="10935162" y="275170"/>
            <a:chExt cx="1285713" cy="1058616"/>
          </a:xfrm>
          <a:solidFill>
            <a:schemeClr val="tx1"/>
          </a:solidFill>
        </p:grpSpPr>
        <p:sp>
          <p:nvSpPr>
            <p:cNvPr id="16" name="Parallelogram 5">
              <a:extLst>
                <a:ext uri="{FF2B5EF4-FFF2-40B4-BE49-F238E27FC236}">
                  <a16:creationId xmlns:a16="http://schemas.microsoft.com/office/drawing/2014/main" id="{6CA32753-D08E-4BB2-9E70-90F693016C4A}"/>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7" name="Parallelogram 5">
              <a:extLst>
                <a:ext uri="{FF2B5EF4-FFF2-40B4-BE49-F238E27FC236}">
                  <a16:creationId xmlns:a16="http://schemas.microsoft.com/office/drawing/2014/main" id="{905CC9B6-601A-46CF-B5D1-3657B5CADB96}"/>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8" name="Parallelogram 5">
              <a:extLst>
                <a:ext uri="{FF2B5EF4-FFF2-40B4-BE49-F238E27FC236}">
                  <a16:creationId xmlns:a16="http://schemas.microsoft.com/office/drawing/2014/main" id="{686B3785-2288-4977-839E-64A9787CADE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9" name="Parallelogram 5">
              <a:extLst>
                <a:ext uri="{FF2B5EF4-FFF2-40B4-BE49-F238E27FC236}">
                  <a16:creationId xmlns:a16="http://schemas.microsoft.com/office/drawing/2014/main" id="{5D324E40-CD0E-4C09-B502-E8EB9F51BB8F}"/>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0" name="Rectangle 19">
            <a:extLst>
              <a:ext uri="{FF2B5EF4-FFF2-40B4-BE49-F238E27FC236}">
                <a16:creationId xmlns:a16="http://schemas.microsoft.com/office/drawing/2014/main" id="{0A9E675E-5B97-412B-BAF7-FEE71A4955E6}"/>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2ADEF82-809A-4138-86B3-07DFAA087535}"/>
              </a:ext>
            </a:extLst>
          </p:cNvPr>
          <p:cNvSpPr>
            <a:spLocks noGrp="1"/>
          </p:cNvSpPr>
          <p:nvPr>
            <p:ph type="body" sz="quarter" idx="13"/>
          </p:nvPr>
        </p:nvSpPr>
        <p:spPr>
          <a:xfrm>
            <a:off x="778083" y="353392"/>
            <a:ext cx="9408953" cy="567258"/>
          </a:xfrm>
          <a:prstGeom prst="rect">
            <a:avLst/>
          </a:prstGeom>
        </p:spPr>
        <p:txBody>
          <a:bodyPr anchor="ctr"/>
          <a:lstStyle>
            <a:lvl1pPr marL="0" indent="0">
              <a:lnSpc>
                <a:spcPts val="3500"/>
              </a:lnSpc>
              <a:spcBef>
                <a:spcPts val="0"/>
              </a:spcBef>
              <a:buFontTx/>
              <a:buNone/>
              <a:defRPr sz="34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a:t>Click to edit Master text</a:t>
            </a:r>
          </a:p>
        </p:txBody>
      </p:sp>
      <p:sp>
        <p:nvSpPr>
          <p:cNvPr id="22" name="Slide Number Placeholder 21">
            <a:extLst>
              <a:ext uri="{FF2B5EF4-FFF2-40B4-BE49-F238E27FC236}">
                <a16:creationId xmlns:a16="http://schemas.microsoft.com/office/drawing/2014/main" id="{98339F2C-BAD9-4E07-9DFF-5D4BA6F339B9}"/>
              </a:ext>
            </a:extLst>
          </p:cNvPr>
          <p:cNvSpPr>
            <a:spLocks noGrp="1"/>
          </p:cNvSpPr>
          <p:nvPr>
            <p:ph type="sldNum" sz="quarter" idx="14"/>
          </p:nvPr>
        </p:nvSpPr>
        <p:spPr>
          <a:xfrm>
            <a:off x="9289609" y="6365404"/>
            <a:ext cx="2743200" cy="365125"/>
          </a:xfrm>
          <a:prstGeom prst="rect">
            <a:avLst/>
          </a:prstGeom>
        </p:spPr>
        <p:txBody>
          <a:bodyPr/>
          <a:lstStyle/>
          <a:p>
            <a:fld id="{AB4E3F52-D31E-4D4B-9A22-8B5292563841}" type="slidenum">
              <a:rPr lang="en-US" smtClean="0"/>
              <a:pPr/>
              <a:t>‹#›</a:t>
            </a:fld>
            <a:endParaRPr lang="en-US"/>
          </a:p>
        </p:txBody>
      </p:sp>
      <p:cxnSp>
        <p:nvCxnSpPr>
          <p:cNvPr id="6" name="Straight Connector 5">
            <a:extLst>
              <a:ext uri="{FF2B5EF4-FFF2-40B4-BE49-F238E27FC236}">
                <a16:creationId xmlns:a16="http://schemas.microsoft.com/office/drawing/2014/main" id="{17EE76F1-8F0D-4AB5-B3F7-173C39DAD2B3}"/>
              </a:ext>
            </a:extLst>
          </p:cNvPr>
          <p:cNvCxnSpPr>
            <a:cxnSpLocks/>
          </p:cNvCxnSpPr>
          <p:nvPr userDrawn="1"/>
        </p:nvCxnSpPr>
        <p:spPr>
          <a:xfrm>
            <a:off x="0" y="1083575"/>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5" name="Graphic 24" descr="Trophy outline">
            <a:extLst>
              <a:ext uri="{FF2B5EF4-FFF2-40B4-BE49-F238E27FC236}">
                <a16:creationId xmlns:a16="http://schemas.microsoft.com/office/drawing/2014/main" id="{1499633E-FC7C-4F72-B5DA-8D0AB0E048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136" y="508700"/>
            <a:ext cx="252891" cy="254264"/>
          </a:xfrm>
          <a:prstGeom prst="rect">
            <a:avLst/>
          </a:prstGeom>
        </p:spPr>
      </p:pic>
    </p:spTree>
    <p:extLst>
      <p:ext uri="{BB962C8B-B14F-4D97-AF65-F5344CB8AC3E}">
        <p14:creationId xmlns:p14="http://schemas.microsoft.com/office/powerpoint/2010/main" val="2043361400"/>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98111-FB7C-4FFE-A68A-35EED957534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0696085-76C4-4615-94B1-3EC54B8535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A07049-2572-49E4-AA04-57E0EEAB6863}"/>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16217878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BC714A-FF8F-4142-AB3F-E201A81CF9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B881A92-7EA3-4165-ACC4-B8A247201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0D3273-0445-495B-9AF4-2E3D2D3A90C3}"/>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12939897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2064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3841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445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2C30BDB-F55B-444B-BBA2-8264E888BCE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237C41F-2291-47AB-B390-D5865EC08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463331A-0D2A-4004-98E5-42C1E0775CF3}"/>
              </a:ext>
            </a:extLst>
          </p:cNvPr>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3817078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562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DC74BBA-B4A3-418F-B706-BDCC6E4EC528}"/>
              </a:ext>
            </a:extLst>
          </p:cNvPr>
          <p:cNvSpPr>
            <a:spLocks noGrp="1"/>
          </p:cNvSpPr>
          <p:nvPr>
            <p:ph type="sldNum" sz="quarter" idx="4"/>
          </p:nvPr>
        </p:nvSpPr>
        <p:spPr>
          <a:xfrm>
            <a:off x="9271503" y="6401617"/>
            <a:ext cx="2743200" cy="365125"/>
          </a:xfrm>
          <a:prstGeom prst="rect">
            <a:avLst/>
          </a:prstGeom>
        </p:spPr>
        <p:txBody>
          <a:bodyPr anchor="ctr"/>
          <a:lstStyle>
            <a:lvl1pPr algn="r">
              <a:defRPr sz="1100">
                <a:solidFill>
                  <a:schemeClr val="bg1"/>
                </a:solidFill>
              </a:defRPr>
            </a:lvl1pPr>
          </a:lstStyle>
          <a:p>
            <a:fld id="{AB4E3F52-D31E-4D4B-9A22-8B5292563841}" type="slidenum">
              <a:rPr lang="en-US" smtClean="0"/>
              <a:pPr/>
              <a:t>‹#›</a:t>
            </a:fld>
            <a:endParaRPr lang="en-US"/>
          </a:p>
        </p:txBody>
      </p:sp>
    </p:spTree>
    <p:extLst>
      <p:ext uri="{BB962C8B-B14F-4D97-AF65-F5344CB8AC3E}">
        <p14:creationId xmlns:p14="http://schemas.microsoft.com/office/powerpoint/2010/main" val="30868811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805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036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80CEFC5-8E1B-42BC-8CAA-3594950BCFF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CE96F66-D969-4C8E-BC72-BF7DEB9478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116DCC-30DD-4684-AA3F-8AAD16849BA5}"/>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3298886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81A54D-7CA4-4123-A008-12BCCB6129F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B79B6195-2DE0-48F9-BDB8-A219268B42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8FF176-B7B9-487C-8E9E-85639F26CA57}"/>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8625088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ADE5A-8D70-4AB5-9EA4-0537B3A02D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DD3FCC0-E0E9-4D1F-89E7-2D714521C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25A4493-57D9-4951-A8EA-A539B767D8FD}"/>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10549829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FA4BBC1-D3F1-4385-A4BC-5C67B42AE5C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84F9634-A243-48A2-A994-00546EE66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4E84FF-10E1-4539-BB85-9A950809FE01}"/>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41385502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D3D698F-9D81-4E56-83CC-441FF92E9A0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8F322B0-4818-4DD0-97BD-2603B96D2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B3DD1-F4CE-42B5-A055-65E61AB27C75}"/>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47666214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7C44A6D-96F4-4257-BF8A-83AB4E5F8204}"/>
              </a:ext>
            </a:extLst>
          </p:cNvPr>
          <p:cNvSpPr>
            <a:spLocks noGrp="1"/>
          </p:cNvSpPr>
          <p:nvPr>
            <p:ph type="sldNum" sz="quarter" idx="4"/>
          </p:nvPr>
        </p:nvSpPr>
        <p:spPr>
          <a:xfrm>
            <a:off x="9271503" y="6401617"/>
            <a:ext cx="2743200" cy="365125"/>
          </a:xfrm>
          <a:prstGeom prst="rect">
            <a:avLst/>
          </a:prstGeom>
        </p:spPr>
        <p:txBody>
          <a:bodyPr anchor="ctr"/>
          <a:lstStyle>
            <a:lvl1pPr algn="r">
              <a:defRPr sz="1100">
                <a:solidFill>
                  <a:schemeClr val="bg1"/>
                </a:solidFill>
              </a:defRPr>
            </a:lvl1pPr>
          </a:lstStyle>
          <a:p>
            <a:fld id="{AB4E3F52-D31E-4D4B-9A22-8B5292563841}" type="slidenum">
              <a:rPr lang="en-US" smtClean="0"/>
              <a:pPr/>
              <a:t>‹#›</a:t>
            </a:fld>
            <a:endParaRPr lang="en-US"/>
          </a:p>
        </p:txBody>
      </p:sp>
      <p:sp>
        <p:nvSpPr>
          <p:cNvPr id="12" name="Rectangle 11">
            <a:extLst>
              <a:ext uri="{FF2B5EF4-FFF2-40B4-BE49-F238E27FC236}">
                <a16:creationId xmlns:a16="http://schemas.microsoft.com/office/drawing/2014/main" id="{7FD98D44-4800-4FE8-A540-4EDE905B2127}"/>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73962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78" r:id="rId13"/>
    <p:sldLayoutId id="2147483707" r:id="rId14"/>
    <p:sldLayoutId id="2147483705" r:id="rId15"/>
    <p:sldLayoutId id="2147483706" r:id="rId16"/>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svg"/><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C0A3E9D8-53CD-4206-A9A9-0CB8EE653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088" b="13088"/>
          <a:stretch/>
        </p:blipFill>
        <p:spPr bwMode="auto">
          <a:xfrm>
            <a:off x="0" y="-11434"/>
            <a:ext cx="12191996" cy="67599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5668D2-A2D4-4BFD-A980-685D8EB70DEC}"/>
              </a:ext>
              <a:ext uri="{C183D7F6-B498-43B3-948B-1728B52AA6E4}">
                <adec:decorative xmlns:adec="http://schemas.microsoft.com/office/drawing/2017/decorative" val="1"/>
              </a:ext>
            </a:extLst>
          </p:cNvPr>
          <p:cNvSpPr/>
          <p:nvPr/>
        </p:nvSpPr>
        <p:spPr>
          <a:xfrm>
            <a:off x="6560692" y="1"/>
            <a:ext cx="5631306" cy="6857999"/>
          </a:xfrm>
          <a:prstGeom prst="rect">
            <a:avLst/>
          </a:prstGeom>
          <a:solidFill>
            <a:srgbClr val="002B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522CECED-7212-4D74-9728-8A67D8573F8B}"/>
              </a:ext>
              <a:ext uri="{C183D7F6-B498-43B3-948B-1728B52AA6E4}">
                <adec:decorative xmlns:adec="http://schemas.microsoft.com/office/drawing/2017/decorative" val="1"/>
              </a:ext>
            </a:extLst>
          </p:cNvPr>
          <p:cNvSpPr/>
          <p:nvPr/>
        </p:nvSpPr>
        <p:spPr>
          <a:xfrm>
            <a:off x="0" y="6748512"/>
            <a:ext cx="12207699" cy="120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B5E4068-F5C8-46B3-B27F-68A9B0341A02}"/>
              </a:ext>
              <a:ext uri="{C183D7F6-B498-43B3-948B-1728B52AA6E4}">
                <adec:decorative xmlns:adec="http://schemas.microsoft.com/office/drawing/2017/decorative" val="1"/>
              </a:ext>
            </a:extLst>
          </p:cNvPr>
          <p:cNvGrpSpPr/>
          <p:nvPr/>
        </p:nvGrpSpPr>
        <p:grpSpPr>
          <a:xfrm rot="165621">
            <a:off x="9632087" y="-171658"/>
            <a:ext cx="2544001" cy="1722919"/>
            <a:chOff x="10935162" y="275170"/>
            <a:chExt cx="1285713" cy="1058616"/>
          </a:xfrm>
          <a:solidFill>
            <a:schemeClr val="tx1"/>
          </a:solidFill>
        </p:grpSpPr>
        <p:sp>
          <p:nvSpPr>
            <p:cNvPr id="20" name="Parallelogram 5">
              <a:extLst>
                <a:ext uri="{FF2B5EF4-FFF2-40B4-BE49-F238E27FC236}">
                  <a16:creationId xmlns:a16="http://schemas.microsoft.com/office/drawing/2014/main" id="{4D0BFC9B-4580-4747-9340-13595F7CAC13}"/>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1" name="Parallelogram 5">
              <a:extLst>
                <a:ext uri="{FF2B5EF4-FFF2-40B4-BE49-F238E27FC236}">
                  <a16:creationId xmlns:a16="http://schemas.microsoft.com/office/drawing/2014/main" id="{99D16075-CE7E-40F2-942E-99072BBE52C3}"/>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2" name="Parallelogram 5">
              <a:extLst>
                <a:ext uri="{FF2B5EF4-FFF2-40B4-BE49-F238E27FC236}">
                  <a16:creationId xmlns:a16="http://schemas.microsoft.com/office/drawing/2014/main" id="{CF347AB8-5935-4EA7-87D7-9229B001802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3" name="Parallelogram 5">
              <a:extLst>
                <a:ext uri="{FF2B5EF4-FFF2-40B4-BE49-F238E27FC236}">
                  <a16:creationId xmlns:a16="http://schemas.microsoft.com/office/drawing/2014/main" id="{ED8F6937-D913-4CFD-A040-186B5A591211}"/>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cxnSp>
        <p:nvCxnSpPr>
          <p:cNvPr id="25" name="Straight Connector 24">
            <a:extLst>
              <a:ext uri="{FF2B5EF4-FFF2-40B4-BE49-F238E27FC236}">
                <a16:creationId xmlns:a16="http://schemas.microsoft.com/office/drawing/2014/main" id="{0077705E-CFDC-4455-A2D8-2B52E58EBA12}"/>
              </a:ext>
              <a:ext uri="{C183D7F6-B498-43B3-948B-1728B52AA6E4}">
                <adec:decorative xmlns:adec="http://schemas.microsoft.com/office/drawing/2017/decorative" val="1"/>
              </a:ext>
            </a:extLst>
          </p:cNvPr>
          <p:cNvCxnSpPr>
            <a:cxnSpLocks/>
          </p:cNvCxnSpPr>
          <p:nvPr/>
        </p:nvCxnSpPr>
        <p:spPr>
          <a:xfrm>
            <a:off x="6560692" y="-27586"/>
            <a:ext cx="0" cy="6858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7">
            <a:extLst>
              <a:ext uri="{FF2B5EF4-FFF2-40B4-BE49-F238E27FC236}">
                <a16:creationId xmlns:a16="http://schemas.microsoft.com/office/drawing/2014/main" id="{10F8410A-E45D-4BCB-A152-00AB3974A9C6}"/>
              </a:ext>
            </a:extLst>
          </p:cNvPr>
          <p:cNvSpPr txBox="1">
            <a:spLocks noGrp="1"/>
          </p:cNvSpPr>
          <p:nvPr>
            <p:ph type="title" idx="4294967295"/>
          </p:nvPr>
        </p:nvSpPr>
        <p:spPr>
          <a:xfrm>
            <a:off x="7018328" y="2511191"/>
            <a:ext cx="4840782" cy="2458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j-lt"/>
                <a:ea typeface="+mj-ea"/>
                <a:cs typeface="+mj-cs"/>
              </a:rPr>
              <a:t>Van Dyke Avenue</a:t>
            </a:r>
            <a:br>
              <a:rPr kumimoji="0" lang="en-US" sz="2000" b="0" i="0" u="none" strike="noStrike" kern="1200" cap="none" spc="0" normalizeH="0" baseline="0" noProof="0" dirty="0">
                <a:ln>
                  <a:noFill/>
                </a:ln>
                <a:solidFill>
                  <a:schemeClr val="tx1"/>
                </a:solidFill>
                <a:effectLst/>
                <a:uLnTx/>
                <a:uFillTx/>
                <a:latin typeface="+mj-lt"/>
                <a:ea typeface="+mj-ea"/>
                <a:cs typeface="+mj-cs"/>
              </a:rPr>
            </a:br>
            <a:r>
              <a:rPr lang="en-US" sz="4000" dirty="0"/>
              <a:t>Stormwater</a:t>
            </a:r>
            <a:r>
              <a:rPr kumimoji="0" lang="en-US" sz="4000" b="0" i="0" u="none" strike="noStrike" kern="1200" cap="none" spc="0" normalizeH="0" baseline="0" noProof="0" dirty="0">
                <a:ln>
                  <a:noFill/>
                </a:ln>
                <a:solidFill>
                  <a:schemeClr val="tx1"/>
                </a:solidFill>
                <a:effectLst/>
                <a:uLnTx/>
                <a:uFillTx/>
                <a:latin typeface="+mj-lt"/>
                <a:ea typeface="+mj-ea"/>
                <a:cs typeface="+mj-cs"/>
              </a:rPr>
              <a:t> Quantity Improvements</a:t>
            </a:r>
            <a:br>
              <a:rPr kumimoji="0" lang="en-US" sz="4000" b="0" i="0" u="none" strike="noStrike" kern="1200" cap="none" spc="0" normalizeH="0" baseline="0" noProof="0" dirty="0">
                <a:ln>
                  <a:noFill/>
                </a:ln>
                <a:solidFill>
                  <a:schemeClr val="tx1"/>
                </a:solidFill>
                <a:effectLst/>
                <a:uLnTx/>
                <a:uFillTx/>
                <a:latin typeface="+mj-lt"/>
                <a:ea typeface="+mj-ea"/>
                <a:cs typeface="+mj-cs"/>
              </a:rPr>
            </a:br>
            <a:br>
              <a:rPr kumimoji="0" lang="en-US" sz="4000" b="0" i="0" u="none" strike="noStrike" kern="1200" cap="none" spc="0" normalizeH="0" baseline="0" noProof="0" dirty="0">
                <a:ln>
                  <a:noFill/>
                </a:ln>
                <a:solidFill>
                  <a:schemeClr val="tx1"/>
                </a:solidFill>
                <a:effectLst/>
                <a:uLnTx/>
                <a:uFillTx/>
                <a:latin typeface="+mj-lt"/>
                <a:ea typeface="+mj-ea"/>
                <a:cs typeface="+mj-cs"/>
              </a:rPr>
            </a:br>
            <a:r>
              <a:rPr kumimoji="0" lang="en-US" sz="4000" b="0" i="0" u="none" strike="noStrike" kern="1200" cap="none" spc="0" normalizeH="0" baseline="0" noProof="0" dirty="0">
                <a:ln>
                  <a:noFill/>
                </a:ln>
                <a:solidFill>
                  <a:schemeClr val="tx1"/>
                </a:solidFill>
                <a:effectLst/>
                <a:uLnTx/>
                <a:uFillTx/>
                <a:latin typeface="+mj-lt"/>
                <a:ea typeface="+mj-ea"/>
                <a:cs typeface="+mj-cs"/>
              </a:rPr>
              <a:t>Project Update</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29" name="Title 7">
            <a:extLst>
              <a:ext uri="{FF2B5EF4-FFF2-40B4-BE49-F238E27FC236}">
                <a16:creationId xmlns:a16="http://schemas.microsoft.com/office/drawing/2014/main" id="{4432D43A-B557-4FE2-BA50-87F3830378DB}"/>
              </a:ext>
            </a:extLst>
          </p:cNvPr>
          <p:cNvSpPr txBox="1">
            <a:spLocks/>
          </p:cNvSpPr>
          <p:nvPr/>
        </p:nvSpPr>
        <p:spPr>
          <a:xfrm>
            <a:off x="7018328" y="5051347"/>
            <a:ext cx="4999705" cy="984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mn-lt"/>
                <a:ea typeface="Verdana" panose="020B0604030504040204" pitchFamily="34" charset="0"/>
              </a:rPr>
              <a:t>August 12, 2025</a:t>
            </a:r>
          </a:p>
          <a:p>
            <a:pPr>
              <a:lnSpc>
                <a:spcPct val="100000"/>
              </a:lnSpc>
            </a:pPr>
            <a:r>
              <a:rPr lang="en-US" sz="1400" dirty="0">
                <a:solidFill>
                  <a:schemeClr val="accent3"/>
                </a:solidFill>
                <a:latin typeface="+mn-lt"/>
              </a:rPr>
              <a:t>Presented to: Town of Dewey Beach</a:t>
            </a:r>
            <a:endParaRPr lang="en-US" dirty="0">
              <a:solidFill>
                <a:schemeClr val="accent3"/>
              </a:solidFill>
              <a:latin typeface="+mn-lt"/>
            </a:endParaRPr>
          </a:p>
        </p:txBody>
      </p:sp>
      <p:pic>
        <p:nvPicPr>
          <p:cNvPr id="17" name="Picture 2">
            <a:extLst>
              <a:ext uri="{FF2B5EF4-FFF2-40B4-BE49-F238E27FC236}">
                <a16:creationId xmlns:a16="http://schemas.microsoft.com/office/drawing/2014/main" id="{30A0AF08-BBDC-4706-8E3F-F228C516BBC4}"/>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018328" y="1880238"/>
            <a:ext cx="1416047" cy="54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68568"/>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EF25-8EEB-CEC4-0C51-D496E1A337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56331E-762D-284C-74D9-B53E38C1BC22}"/>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141173C0-17DC-98AD-5019-875AF8BD9AAE}"/>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8198929-2187-E4E2-0F1B-04ECE2D6F823}"/>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80CF6B1E-99E0-BED8-B437-93627707EBBB}"/>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B76B7D19-33E8-FD47-E5EA-DCEF188E877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6F1729CE-38C2-4550-0A2E-E1FD842180DE}"/>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3441136B-46DA-7857-8E20-46D543DCC50C}"/>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A86AB7CF-BC13-80A2-7428-8B9E8A6866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FBFF7A4A-4800-3E4E-CB9F-3AEA9742E0CD}"/>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Concept Plan</a:t>
            </a:r>
          </a:p>
        </p:txBody>
      </p:sp>
    </p:spTree>
    <p:extLst>
      <p:ext uri="{BB962C8B-B14F-4D97-AF65-F5344CB8AC3E}">
        <p14:creationId xmlns:p14="http://schemas.microsoft.com/office/powerpoint/2010/main" val="1961951187"/>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BF2F9-E87D-5F73-91A2-2346040648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742023-1C13-A842-D8E1-7F3E705F9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5820" y="0"/>
            <a:ext cx="10447020" cy="6964680"/>
          </a:xfrm>
          <a:prstGeom prst="rect">
            <a:avLst/>
          </a:prstGeom>
        </p:spPr>
      </p:pic>
    </p:spTree>
    <p:extLst>
      <p:ext uri="{BB962C8B-B14F-4D97-AF65-F5344CB8AC3E}">
        <p14:creationId xmlns:p14="http://schemas.microsoft.com/office/powerpoint/2010/main" val="3290589868"/>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0815A-4BFD-89F0-71CC-152877E253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0AF9FB-02C7-E443-AA0B-5917ABB3BF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5820" y="0"/>
            <a:ext cx="10447020" cy="6964680"/>
          </a:xfrm>
          <a:prstGeom prst="rect">
            <a:avLst/>
          </a:prstGeom>
        </p:spPr>
      </p:pic>
    </p:spTree>
    <p:extLst>
      <p:ext uri="{BB962C8B-B14F-4D97-AF65-F5344CB8AC3E}">
        <p14:creationId xmlns:p14="http://schemas.microsoft.com/office/powerpoint/2010/main" val="1927357343"/>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1E24CF-D979-4BE0-B502-8662C30CF0E7}"/>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BDE9CEA8-B49A-475E-9D38-4EF8A6CA9762}"/>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12" name="Parallelogram 5">
              <a:extLst>
                <a:ext uri="{FF2B5EF4-FFF2-40B4-BE49-F238E27FC236}">
                  <a16:creationId xmlns:a16="http://schemas.microsoft.com/office/drawing/2014/main" id="{31B703F6-F14F-43C4-AF65-DFF264AB8CFB}"/>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3" name="Parallelogram 5">
              <a:extLst>
                <a:ext uri="{FF2B5EF4-FFF2-40B4-BE49-F238E27FC236}">
                  <a16:creationId xmlns:a16="http://schemas.microsoft.com/office/drawing/2014/main" id="{A3EF054B-E6E8-40E3-8646-920518BFAF4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4" name="Parallelogram 5">
              <a:extLst>
                <a:ext uri="{FF2B5EF4-FFF2-40B4-BE49-F238E27FC236}">
                  <a16:creationId xmlns:a16="http://schemas.microsoft.com/office/drawing/2014/main" id="{E2978069-5027-4957-A143-A67B6D85D542}"/>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5" name="Parallelogram 5">
              <a:extLst>
                <a:ext uri="{FF2B5EF4-FFF2-40B4-BE49-F238E27FC236}">
                  <a16:creationId xmlns:a16="http://schemas.microsoft.com/office/drawing/2014/main" id="{5B1A45EB-D81B-4DA4-8953-EEFC613F1E5A}"/>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 name="Content Placeholder 4">
            <a:extLst>
              <a:ext uri="{FF2B5EF4-FFF2-40B4-BE49-F238E27FC236}">
                <a16:creationId xmlns:a16="http://schemas.microsoft.com/office/drawing/2014/main" id="{CA1A899A-0CD7-07A1-9756-1B09B05E3903}"/>
              </a:ext>
            </a:extLst>
          </p:cNvPr>
          <p:cNvSpPr txBox="1">
            <a:spLocks/>
          </p:cNvSpPr>
          <p:nvPr/>
        </p:nvSpPr>
        <p:spPr>
          <a:xfrm>
            <a:off x="3655223" y="2935344"/>
            <a:ext cx="4881554" cy="111577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7200" b="1">
                <a:latin typeface="Segoe Condensed" panose="020B0606040200020203" pitchFamily="34" charset="0"/>
              </a:rPr>
              <a:t>Thank You!</a:t>
            </a:r>
          </a:p>
        </p:txBody>
      </p:sp>
    </p:spTree>
    <p:extLst>
      <p:ext uri="{BB962C8B-B14F-4D97-AF65-F5344CB8AC3E}">
        <p14:creationId xmlns:p14="http://schemas.microsoft.com/office/powerpoint/2010/main" val="402646346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519B01-FB12-49AF-8F6F-A83B0E188DA7}"/>
              </a:ext>
            </a:extLst>
          </p:cNvPr>
          <p:cNvSpPr>
            <a:spLocks noGrp="1"/>
          </p:cNvSpPr>
          <p:nvPr>
            <p:ph type="title" idx="4294967295"/>
          </p:nvPr>
        </p:nvSpPr>
        <p:spPr>
          <a:xfrm>
            <a:off x="523527" y="155626"/>
            <a:ext cx="10724576" cy="772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Presentation </a:t>
            </a:r>
            <a:r>
              <a:rPr kumimoji="0" lang="en-US" sz="3400" b="0" i="0" u="none" strike="noStrike" kern="1200" cap="none" spc="0" normalizeH="0" baseline="0" noProof="0" dirty="0">
                <a:ln>
                  <a:noFill/>
                </a:ln>
                <a:solidFill>
                  <a:schemeClr val="tx1"/>
                </a:solidFill>
                <a:effectLst/>
                <a:uLnTx/>
                <a:uFillTx/>
                <a:latin typeface="+mn-lt"/>
                <a:ea typeface="+mn-ea"/>
                <a:cs typeface="+mn-cs"/>
              </a:rPr>
              <a:t>Agenda</a:t>
            </a:r>
          </a:p>
        </p:txBody>
      </p:sp>
      <p:sp>
        <p:nvSpPr>
          <p:cNvPr id="27" name="Rectangle 26">
            <a:extLst>
              <a:ext uri="{FF2B5EF4-FFF2-40B4-BE49-F238E27FC236}">
                <a16:creationId xmlns:a16="http://schemas.microsoft.com/office/drawing/2014/main" id="{F12FEEC8-D1D3-46BD-80D6-19B8E6C24ABA}"/>
              </a:ext>
              <a:ext uri="{C183D7F6-B498-43B3-948B-1728B52AA6E4}">
                <adec:decorative xmlns:adec="http://schemas.microsoft.com/office/drawing/2017/decorative" val="1"/>
              </a:ext>
            </a:extLst>
          </p:cNvPr>
          <p:cNvSpPr/>
          <p:nvPr/>
        </p:nvSpPr>
        <p:spPr>
          <a:xfrm>
            <a:off x="146524" y="2535918"/>
            <a:ext cx="2310897" cy="2199891"/>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D82BEF-667A-48FB-A745-248A40D526D7}"/>
              </a:ext>
              <a:ext uri="{C183D7F6-B498-43B3-948B-1728B52AA6E4}">
                <adec:decorative xmlns:adec="http://schemas.microsoft.com/office/drawing/2017/decorative" val="1"/>
              </a:ext>
            </a:extLst>
          </p:cNvPr>
          <p:cNvSpPr/>
          <p:nvPr/>
        </p:nvSpPr>
        <p:spPr>
          <a:xfrm>
            <a:off x="2525586" y="2535918"/>
            <a:ext cx="2235505" cy="2199891"/>
          </a:xfrm>
          <a:prstGeom prst="rect">
            <a:avLst/>
          </a:prstGeom>
          <a:solidFill>
            <a:srgbClr val="C4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03CB72-32C9-4155-B5BD-28F11A71EDCB}"/>
              </a:ext>
              <a:ext uri="{C183D7F6-B498-43B3-948B-1728B52AA6E4}">
                <adec:decorative xmlns:adec="http://schemas.microsoft.com/office/drawing/2017/decorative" val="1"/>
              </a:ext>
            </a:extLst>
          </p:cNvPr>
          <p:cNvSpPr/>
          <p:nvPr/>
        </p:nvSpPr>
        <p:spPr>
          <a:xfrm>
            <a:off x="4833247" y="2535918"/>
            <a:ext cx="2377435" cy="2207640"/>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1983995-F555-4B63-BFA4-0220F73CAF1B}"/>
              </a:ext>
              <a:ext uri="{C183D7F6-B498-43B3-948B-1728B52AA6E4}">
                <adec:decorative xmlns:adec="http://schemas.microsoft.com/office/drawing/2017/decorative" val="1"/>
              </a:ext>
            </a:extLst>
          </p:cNvPr>
          <p:cNvSpPr/>
          <p:nvPr/>
        </p:nvSpPr>
        <p:spPr>
          <a:xfrm>
            <a:off x="7281255" y="2535918"/>
            <a:ext cx="2353025" cy="2207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DFFFAA-D2E7-4A09-9C0F-2C51494D8992}"/>
              </a:ext>
              <a:ext uri="{C183D7F6-B498-43B3-948B-1728B52AA6E4}">
                <adec:decorative xmlns:adec="http://schemas.microsoft.com/office/drawing/2017/decorative" val="1"/>
              </a:ext>
            </a:extLst>
          </p:cNvPr>
          <p:cNvSpPr/>
          <p:nvPr/>
        </p:nvSpPr>
        <p:spPr>
          <a:xfrm>
            <a:off x="9704853" y="2535918"/>
            <a:ext cx="2357576" cy="2207640"/>
          </a:xfrm>
          <a:prstGeom prst="rect">
            <a:avLst/>
          </a:prstGeom>
          <a:solidFill>
            <a:srgbClr val="7C8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ullseye outline">
            <a:extLst>
              <a:ext uri="{FF2B5EF4-FFF2-40B4-BE49-F238E27FC236}">
                <a16:creationId xmlns:a16="http://schemas.microsoft.com/office/drawing/2014/main" id="{C2898FE5-5199-4779-8F47-066DCF7B81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0610" y="2996564"/>
            <a:ext cx="993362" cy="993362"/>
          </a:xfrm>
          <a:prstGeom prst="rect">
            <a:avLst/>
          </a:prstGeom>
        </p:spPr>
      </p:pic>
      <p:sp>
        <p:nvSpPr>
          <p:cNvPr id="36" name="Rectangle 35">
            <a:extLst>
              <a:ext uri="{FF2B5EF4-FFF2-40B4-BE49-F238E27FC236}">
                <a16:creationId xmlns:a16="http://schemas.microsoft.com/office/drawing/2014/main" id="{8F8BF742-88BA-4D81-9DD3-88E37C01AC5D}"/>
              </a:ext>
            </a:extLst>
          </p:cNvPr>
          <p:cNvSpPr/>
          <p:nvPr/>
        </p:nvSpPr>
        <p:spPr>
          <a:xfrm>
            <a:off x="173046" y="4893307"/>
            <a:ext cx="2308489" cy="430887"/>
          </a:xfrm>
          <a:prstGeom prst="rect">
            <a:avLst/>
          </a:prstGeom>
        </p:spPr>
        <p:txBody>
          <a:bodyPr wrap="square" anchor="t" anchorCtr="0">
            <a:spAutoFit/>
          </a:bodyPr>
          <a:lstStyle/>
          <a:p>
            <a:pPr algn="ctr"/>
            <a:r>
              <a:rPr lang="en-US" sz="2200" b="1" dirty="0">
                <a:solidFill>
                  <a:schemeClr val="bg1"/>
                </a:solidFill>
                <a:ea typeface="Verdana" panose="020B0604030504040204" pitchFamily="34" charset="0"/>
                <a:cs typeface="Verdana" panose="020B0604030504040204" pitchFamily="34" charset="0"/>
              </a:rPr>
              <a:t>Project Goals</a:t>
            </a:r>
          </a:p>
        </p:txBody>
      </p:sp>
      <p:pic>
        <p:nvPicPr>
          <p:cNvPr id="37" name="Graphic 36" descr="Trophy outline">
            <a:extLst>
              <a:ext uri="{FF2B5EF4-FFF2-40B4-BE49-F238E27FC236}">
                <a16:creationId xmlns:a16="http://schemas.microsoft.com/office/drawing/2014/main" id="{ADFBA677-1E12-4628-A5C3-BB61017A0D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215972" y="3076497"/>
            <a:ext cx="793204" cy="797511"/>
          </a:xfrm>
          <a:prstGeom prst="rect">
            <a:avLst/>
          </a:prstGeom>
        </p:spPr>
      </p:pic>
      <p:sp>
        <p:nvSpPr>
          <p:cNvPr id="38" name="Rectangle 37">
            <a:extLst>
              <a:ext uri="{FF2B5EF4-FFF2-40B4-BE49-F238E27FC236}">
                <a16:creationId xmlns:a16="http://schemas.microsoft.com/office/drawing/2014/main" id="{1559438C-4C23-43BC-A1B2-DD7D2E5F6B76}"/>
              </a:ext>
            </a:extLst>
          </p:cNvPr>
          <p:cNvSpPr/>
          <p:nvPr/>
        </p:nvSpPr>
        <p:spPr>
          <a:xfrm>
            <a:off x="2494821" y="4908827"/>
            <a:ext cx="2235505"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SWMP Grant</a:t>
            </a:r>
          </a:p>
        </p:txBody>
      </p:sp>
      <p:pic>
        <p:nvPicPr>
          <p:cNvPr id="40" name="Graphic 39" descr="Checklist outline">
            <a:extLst>
              <a:ext uri="{FF2B5EF4-FFF2-40B4-BE49-F238E27FC236}">
                <a16:creationId xmlns:a16="http://schemas.microsoft.com/office/drawing/2014/main" id="{DDB174D4-8B59-4C91-9878-E51CB9C5E7B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73054" y="3018770"/>
            <a:ext cx="993362" cy="993362"/>
          </a:xfrm>
          <a:prstGeom prst="rect">
            <a:avLst/>
          </a:prstGeom>
        </p:spPr>
      </p:pic>
      <p:sp>
        <p:nvSpPr>
          <p:cNvPr id="42" name="Rectangle 41">
            <a:extLst>
              <a:ext uri="{FF2B5EF4-FFF2-40B4-BE49-F238E27FC236}">
                <a16:creationId xmlns:a16="http://schemas.microsoft.com/office/drawing/2014/main" id="{4E671ED1-6865-4907-A4E2-F50EB2C59C48}"/>
              </a:ext>
            </a:extLst>
          </p:cNvPr>
          <p:cNvSpPr/>
          <p:nvPr/>
        </p:nvSpPr>
        <p:spPr>
          <a:xfrm>
            <a:off x="4833247" y="4908827"/>
            <a:ext cx="2357576"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Project Tasks</a:t>
            </a:r>
          </a:p>
        </p:txBody>
      </p:sp>
      <p:pic>
        <p:nvPicPr>
          <p:cNvPr id="43" name="Graphic 42" descr="Monthly calendar outline">
            <a:extLst>
              <a:ext uri="{FF2B5EF4-FFF2-40B4-BE49-F238E27FC236}">
                <a16:creationId xmlns:a16="http://schemas.microsoft.com/office/drawing/2014/main" id="{A3055F27-EE1B-45FE-BD59-93D6655657C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012465" y="3018770"/>
            <a:ext cx="927897" cy="927897"/>
          </a:xfrm>
          <a:prstGeom prst="rect">
            <a:avLst/>
          </a:prstGeom>
        </p:spPr>
      </p:pic>
      <p:sp>
        <p:nvSpPr>
          <p:cNvPr id="44" name="Rectangle 43">
            <a:extLst>
              <a:ext uri="{FF2B5EF4-FFF2-40B4-BE49-F238E27FC236}">
                <a16:creationId xmlns:a16="http://schemas.microsoft.com/office/drawing/2014/main" id="{F8858C72-4B67-4BB6-8B9D-7385B91EA364}"/>
              </a:ext>
            </a:extLst>
          </p:cNvPr>
          <p:cNvSpPr/>
          <p:nvPr/>
        </p:nvSpPr>
        <p:spPr>
          <a:xfrm>
            <a:off x="7299346" y="4893307"/>
            <a:ext cx="2316841"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Schedule</a:t>
            </a:r>
          </a:p>
        </p:txBody>
      </p:sp>
      <p:pic>
        <p:nvPicPr>
          <p:cNvPr id="45" name="Graphic 44" descr="Thought bubble outline">
            <a:extLst>
              <a:ext uri="{FF2B5EF4-FFF2-40B4-BE49-F238E27FC236}">
                <a16:creationId xmlns:a16="http://schemas.microsoft.com/office/drawing/2014/main" id="{0EC0BD75-C5EB-4BC9-98F6-96031E27D7C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419692" y="3076497"/>
            <a:ext cx="923393" cy="923393"/>
          </a:xfrm>
          <a:prstGeom prst="rect">
            <a:avLst/>
          </a:prstGeom>
        </p:spPr>
      </p:pic>
      <p:sp>
        <p:nvSpPr>
          <p:cNvPr id="47" name="Rectangle 46">
            <a:extLst>
              <a:ext uri="{FF2B5EF4-FFF2-40B4-BE49-F238E27FC236}">
                <a16:creationId xmlns:a16="http://schemas.microsoft.com/office/drawing/2014/main" id="{9421C04C-806D-401F-AC29-AA217BB457A9}"/>
              </a:ext>
            </a:extLst>
          </p:cNvPr>
          <p:cNvSpPr/>
          <p:nvPr/>
        </p:nvSpPr>
        <p:spPr>
          <a:xfrm>
            <a:off x="9704853" y="4893306"/>
            <a:ext cx="2357576"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Concept Plan</a:t>
            </a:r>
          </a:p>
        </p:txBody>
      </p:sp>
    </p:spTree>
    <p:extLst>
      <p:ext uri="{BB962C8B-B14F-4D97-AF65-F5344CB8AC3E}">
        <p14:creationId xmlns:p14="http://schemas.microsoft.com/office/powerpoint/2010/main" val="27925671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animBg="1"/>
      <p:bldP spid="34" grpId="0" animBg="1"/>
      <p:bldP spid="36" grpId="0"/>
      <p:bldP spid="38" grpId="0"/>
      <p:bldP spid="42" grpId="0"/>
      <p:bldP spid="44"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6320-E6BA-BC6A-A4E3-740D65710E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1B33D2-3F26-903A-665F-8FA2C550B5DB}"/>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E3000EFA-D36E-C8EB-C073-BA8EEE863A69}"/>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E087FC-54A6-4759-61EB-9439905A73D6}"/>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F765A6DC-C4B8-A253-FDB2-C998101CFAE2}"/>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5050EACB-E24D-FC79-3AB1-CEA1B82527FD}"/>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DEEA68B9-B9E4-15CF-25E9-21F82CB9A736}"/>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CACAFBB1-0904-AC58-3F53-35F727D88670}"/>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53A6B60D-67D1-21F1-EF53-A506C0B9B1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3B3B5DBA-0103-E67C-370A-99C66FA0966C}"/>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Project Goals</a:t>
            </a:r>
          </a:p>
        </p:txBody>
      </p:sp>
    </p:spTree>
    <p:extLst>
      <p:ext uri="{BB962C8B-B14F-4D97-AF65-F5344CB8AC3E}">
        <p14:creationId xmlns:p14="http://schemas.microsoft.com/office/powerpoint/2010/main" val="230414831"/>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BBB5-7EE1-6A6A-2D45-0462CC0DEB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C1A0CE-1E50-2E45-0D97-A014DB717409}"/>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Project Goals</a:t>
            </a:r>
          </a:p>
        </p:txBody>
      </p:sp>
      <p:sp>
        <p:nvSpPr>
          <p:cNvPr id="7" name="Content Placeholder 3">
            <a:extLst>
              <a:ext uri="{FF2B5EF4-FFF2-40B4-BE49-F238E27FC236}">
                <a16:creationId xmlns:a16="http://schemas.microsoft.com/office/drawing/2014/main" id="{9764092C-ECC7-16EF-C393-280AED085F45}"/>
              </a:ext>
            </a:extLst>
          </p:cNvPr>
          <p:cNvSpPr txBox="1">
            <a:spLocks/>
          </p:cNvSpPr>
          <p:nvPr/>
        </p:nvSpPr>
        <p:spPr>
          <a:xfrm>
            <a:off x="571731" y="2270639"/>
            <a:ext cx="6006054" cy="3227129"/>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solidFill>
                  <a:schemeClr val="bg1"/>
                </a:solidFill>
              </a:rPr>
              <a:t>Provide water quantity control to alleviate flooding along Van Dyke Street</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Relocate existing outfall to improve public safety at the Van Dyke Street outfall </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Enhance the water quality of the Rehoboth Bay Watershed by implementing targeted measures at the point of discharge</a:t>
            </a:r>
          </a:p>
        </p:txBody>
      </p:sp>
      <p:pic>
        <p:nvPicPr>
          <p:cNvPr id="3074" name="Picture 2">
            <a:extLst>
              <a:ext uri="{FF2B5EF4-FFF2-40B4-BE49-F238E27FC236}">
                <a16:creationId xmlns:a16="http://schemas.microsoft.com/office/drawing/2014/main" id="{4A94D904-7D43-E1D8-A83F-07AA53E52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43" b="1343"/>
          <a:stretch/>
        </p:blipFill>
        <p:spPr bwMode="auto">
          <a:xfrm>
            <a:off x="6979691" y="1626226"/>
            <a:ext cx="4640578" cy="45159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096875"/>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34C50F6-3943-42C9-ADF8-26FAF22F4E90}"/>
              </a:ext>
              <a:ext uri="{C183D7F6-B498-43B3-948B-1728B52AA6E4}">
                <adec:decorative xmlns:adec="http://schemas.microsoft.com/office/drawing/2017/decorative" val="1"/>
              </a:ext>
            </a:extLst>
          </p:cNvPr>
          <p:cNvSpPr/>
          <p:nvPr/>
        </p:nvSpPr>
        <p:spPr>
          <a:xfrm>
            <a:off x="6857997" y="0"/>
            <a:ext cx="5334004"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88C20CD5-25F6-4660-B428-C3CF21461B41}"/>
              </a:ext>
            </a:extLst>
          </p:cNvPr>
          <p:cNvSpPr txBox="1">
            <a:spLocks noGrp="1"/>
          </p:cNvSpPr>
          <p:nvPr>
            <p:ph type="title" idx="4294967295"/>
          </p:nvPr>
        </p:nvSpPr>
        <p:spPr>
          <a:xfrm>
            <a:off x="868019" y="2475150"/>
            <a:ext cx="4227163" cy="19660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Our Agenda </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grpSp>
        <p:nvGrpSpPr>
          <p:cNvPr id="42" name="Group 41">
            <a:extLst>
              <a:ext uri="{FF2B5EF4-FFF2-40B4-BE49-F238E27FC236}">
                <a16:creationId xmlns:a16="http://schemas.microsoft.com/office/drawing/2014/main" id="{35C441CB-FE92-49F8-BD67-CE56FEE322B7}"/>
              </a:ext>
              <a:ext uri="{C183D7F6-B498-43B3-948B-1728B52AA6E4}">
                <adec:decorative xmlns:adec="http://schemas.microsoft.com/office/drawing/2017/decorative" val="1"/>
              </a:ext>
            </a:extLst>
          </p:cNvPr>
          <p:cNvGrpSpPr/>
          <p:nvPr/>
        </p:nvGrpSpPr>
        <p:grpSpPr>
          <a:xfrm rot="165621">
            <a:off x="10249594" y="-129168"/>
            <a:ext cx="1987352" cy="1345930"/>
            <a:chOff x="10935162" y="275170"/>
            <a:chExt cx="1285713" cy="1058616"/>
          </a:xfrm>
          <a:solidFill>
            <a:schemeClr val="tx1"/>
          </a:solidFill>
        </p:grpSpPr>
        <p:sp>
          <p:nvSpPr>
            <p:cNvPr id="43" name="Parallelogram 5">
              <a:extLst>
                <a:ext uri="{FF2B5EF4-FFF2-40B4-BE49-F238E27FC236}">
                  <a16:creationId xmlns:a16="http://schemas.microsoft.com/office/drawing/2014/main" id="{03310CB6-E1BE-4397-A514-6665AD4B0035}"/>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4" name="Parallelogram 5">
              <a:extLst>
                <a:ext uri="{FF2B5EF4-FFF2-40B4-BE49-F238E27FC236}">
                  <a16:creationId xmlns:a16="http://schemas.microsoft.com/office/drawing/2014/main" id="{23476F82-3ABC-46D5-A9EB-89EF499CB202}"/>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5" name="Parallelogram 5">
              <a:extLst>
                <a:ext uri="{FF2B5EF4-FFF2-40B4-BE49-F238E27FC236}">
                  <a16:creationId xmlns:a16="http://schemas.microsoft.com/office/drawing/2014/main" id="{A5FE8B08-F511-441C-81FB-15F100BCEE2D}"/>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6" name="Parallelogram 5">
              <a:extLst>
                <a:ext uri="{FF2B5EF4-FFF2-40B4-BE49-F238E27FC236}">
                  <a16:creationId xmlns:a16="http://schemas.microsoft.com/office/drawing/2014/main" id="{8EC2066E-3DED-411A-83F7-F3CA43E0F7E6}"/>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11" name="Picture 2">
            <a:extLst>
              <a:ext uri="{FF2B5EF4-FFF2-40B4-BE49-F238E27FC236}">
                <a16:creationId xmlns:a16="http://schemas.microsoft.com/office/drawing/2014/main" id="{E57CB182-4B9D-4847-B0BB-E9B88AE47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7" r="16667"/>
          <a:stretch/>
        </p:blipFill>
        <p:spPr bwMode="auto">
          <a:xfrm>
            <a:off x="-13918" y="-47153"/>
            <a:ext cx="6858000" cy="6858000"/>
          </a:xfrm>
          <a:prstGeom prst="rect">
            <a:avLst/>
          </a:prstGeom>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F814B5C2-03B1-497C-9C13-9121A112D6BB}"/>
              </a:ext>
            </a:extLst>
          </p:cNvPr>
          <p:cNvSpPr txBox="1">
            <a:spLocks/>
          </p:cNvSpPr>
          <p:nvPr/>
        </p:nvSpPr>
        <p:spPr>
          <a:xfrm>
            <a:off x="6878307" y="1293685"/>
            <a:ext cx="5313693" cy="8207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a:t>Project </a:t>
            </a:r>
            <a:r>
              <a:rPr lang="en-US" sz="4000" b="1" dirty="0"/>
              <a:t>Location</a:t>
            </a:r>
          </a:p>
        </p:txBody>
      </p:sp>
      <p:sp>
        <p:nvSpPr>
          <p:cNvPr id="37" name="Rectangle 36">
            <a:extLst>
              <a:ext uri="{FF2B5EF4-FFF2-40B4-BE49-F238E27FC236}">
                <a16:creationId xmlns:a16="http://schemas.microsoft.com/office/drawing/2014/main" id="{F74200D4-2B7A-4D25-8477-363526C3C91C}"/>
              </a:ext>
              <a:ext uri="{C183D7F6-B498-43B3-948B-1728B52AA6E4}">
                <adec:decorative xmlns:adec="http://schemas.microsoft.com/office/drawing/2017/decorative" val="1"/>
              </a:ext>
            </a:extLst>
          </p:cNvPr>
          <p:cNvSpPr/>
          <p:nvPr/>
        </p:nvSpPr>
        <p:spPr>
          <a:xfrm>
            <a:off x="0" y="6751971"/>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7BEDC-1C55-9D09-418B-1525A819734A}"/>
              </a:ext>
            </a:extLst>
          </p:cNvPr>
          <p:cNvSpPr txBox="1">
            <a:spLocks/>
          </p:cNvSpPr>
          <p:nvPr/>
        </p:nvSpPr>
        <p:spPr>
          <a:xfrm>
            <a:off x="7704304" y="2893975"/>
            <a:ext cx="3661698" cy="1331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200000"/>
              </a:lnSpc>
              <a:buFont typeface="Arial" panose="020B0604020202020204" pitchFamily="34" charset="0"/>
              <a:buChar char="•"/>
              <a:defRPr/>
            </a:pPr>
            <a:r>
              <a:rPr lang="en-US" sz="2400" dirty="0">
                <a:latin typeface="+mn-lt"/>
              </a:rPr>
              <a:t>21-acre drainage area</a:t>
            </a:r>
          </a:p>
          <a:p>
            <a:pPr marL="342900" indent="-342900">
              <a:lnSpc>
                <a:spcPct val="200000"/>
              </a:lnSpc>
              <a:buFont typeface="Arial" panose="020B0604020202020204" pitchFamily="34" charset="0"/>
              <a:buChar char="•"/>
              <a:defRPr/>
            </a:pPr>
            <a:r>
              <a:rPr lang="en-US" sz="2400" dirty="0">
                <a:latin typeface="+mn-lt"/>
              </a:rPr>
              <a:t>77% impervious</a:t>
            </a:r>
          </a:p>
        </p:txBody>
      </p:sp>
    </p:spTree>
    <p:extLst>
      <p:ext uri="{BB962C8B-B14F-4D97-AF65-F5344CB8AC3E}">
        <p14:creationId xmlns:p14="http://schemas.microsoft.com/office/powerpoint/2010/main" val="2159214805"/>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404E4E-2B4B-443E-8006-31832ADB96E4}"/>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mn-lt"/>
                <a:ea typeface="+mn-ea"/>
                <a:cs typeface="+mn-cs"/>
              </a:rPr>
              <a:t>Projec</a:t>
            </a:r>
            <a:r>
              <a:rPr lang="en-US" sz="3400" dirty="0">
                <a:latin typeface="+mn-lt"/>
                <a:ea typeface="+mn-ea"/>
                <a:cs typeface="+mn-cs"/>
              </a:rPr>
              <a:t>t Goals</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Content Placeholder 43">
            <a:extLst>
              <a:ext uri="{FF2B5EF4-FFF2-40B4-BE49-F238E27FC236}">
                <a16:creationId xmlns:a16="http://schemas.microsoft.com/office/drawing/2014/main" id="{0146FCD4-66BD-4E04-B787-5CF94AEA5C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293" t="18548" r="11338" b="18548"/>
          <a:stretch/>
        </p:blipFill>
        <p:spPr>
          <a:xfrm>
            <a:off x="640080" y="1386551"/>
            <a:ext cx="4188574" cy="3566160"/>
          </a:xfrm>
          <a:prstGeom prst="rect">
            <a:avLst/>
          </a:prstGeom>
          <a:ln>
            <a:solidFill>
              <a:schemeClr val="tx2"/>
            </a:solidFill>
          </a:ln>
        </p:spPr>
      </p:pic>
      <p:sp>
        <p:nvSpPr>
          <p:cNvPr id="12" name="Rectangle 11">
            <a:extLst>
              <a:ext uri="{FF2B5EF4-FFF2-40B4-BE49-F238E27FC236}">
                <a16:creationId xmlns:a16="http://schemas.microsoft.com/office/drawing/2014/main" id="{843AC537-8296-4CB4-87C7-A0D034EF2FEE}"/>
              </a:ext>
            </a:extLst>
          </p:cNvPr>
          <p:cNvSpPr/>
          <p:nvPr/>
        </p:nvSpPr>
        <p:spPr>
          <a:xfrm>
            <a:off x="658679" y="5052400"/>
            <a:ext cx="4227659" cy="738664"/>
          </a:xfrm>
          <a:prstGeom prst="rect">
            <a:avLst/>
          </a:prstGeom>
        </p:spPr>
        <p:txBody>
          <a:bodyPr wrap="square" anchor="t" anchorCtr="0">
            <a:spAutoFit/>
          </a:bodyPr>
          <a:lstStyle/>
          <a:p>
            <a:pPr algn="ctr"/>
            <a:r>
              <a:rPr lang="en-US" sz="2400" b="1" dirty="0">
                <a:solidFill>
                  <a:schemeClr val="bg1"/>
                </a:solidFill>
                <a:ea typeface="Verdana" panose="020B0604030504040204" pitchFamily="34" charset="0"/>
                <a:cs typeface="Verdana" panose="020B0604030504040204" pitchFamily="34" charset="0"/>
              </a:rPr>
              <a:t>Low Tide</a:t>
            </a:r>
            <a:br>
              <a:rPr lang="en-US" dirty="0">
                <a:solidFill>
                  <a:schemeClr val="bg1"/>
                </a:solidFill>
              </a:rPr>
            </a:br>
            <a:endParaRPr lang="en-US" b="1" dirty="0">
              <a:solidFill>
                <a:schemeClr val="bg1"/>
              </a:solidFill>
            </a:endParaRPr>
          </a:p>
        </p:txBody>
      </p:sp>
      <p:pic>
        <p:nvPicPr>
          <p:cNvPr id="10" name="Content Placeholder 43">
            <a:extLst>
              <a:ext uri="{FF2B5EF4-FFF2-40B4-BE49-F238E27FC236}">
                <a16:creationId xmlns:a16="http://schemas.microsoft.com/office/drawing/2014/main" id="{5338C32D-1E6D-4C58-BC49-2E324D1C09E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1389" b="11389"/>
          <a:stretch/>
        </p:blipFill>
        <p:spPr>
          <a:xfrm>
            <a:off x="5132590" y="1386551"/>
            <a:ext cx="4168880" cy="3593949"/>
          </a:xfrm>
          <a:prstGeom prst="rect">
            <a:avLst/>
          </a:prstGeom>
          <a:ln>
            <a:solidFill>
              <a:schemeClr val="tx2"/>
            </a:solidFill>
          </a:ln>
        </p:spPr>
      </p:pic>
      <p:sp>
        <p:nvSpPr>
          <p:cNvPr id="15" name="Rectangle 14">
            <a:extLst>
              <a:ext uri="{FF2B5EF4-FFF2-40B4-BE49-F238E27FC236}">
                <a16:creationId xmlns:a16="http://schemas.microsoft.com/office/drawing/2014/main" id="{41930AA9-94F8-424E-9E6E-248A8728B9E7}"/>
              </a:ext>
            </a:extLst>
          </p:cNvPr>
          <p:cNvSpPr/>
          <p:nvPr/>
        </p:nvSpPr>
        <p:spPr>
          <a:xfrm>
            <a:off x="5132590" y="5091065"/>
            <a:ext cx="4168880" cy="738664"/>
          </a:xfrm>
          <a:prstGeom prst="rect">
            <a:avLst/>
          </a:prstGeom>
        </p:spPr>
        <p:txBody>
          <a:bodyPr wrap="square" anchor="t" anchorCtr="0">
            <a:spAutoFit/>
          </a:bodyPr>
          <a:lstStyle/>
          <a:p>
            <a:pPr algn="ctr"/>
            <a:r>
              <a:rPr lang="en-US" sz="2400" b="1" dirty="0">
                <a:solidFill>
                  <a:schemeClr val="bg1"/>
                </a:solidFill>
                <a:ea typeface="Verdana" panose="020B0604030504040204" pitchFamily="34" charset="0"/>
                <a:cs typeface="Verdana" panose="020B0604030504040204" pitchFamily="34" charset="0"/>
              </a:rPr>
              <a:t>High Tide</a:t>
            </a:r>
            <a:br>
              <a:rPr lang="en-US" dirty="0">
                <a:solidFill>
                  <a:schemeClr val="bg1"/>
                </a:solidFill>
              </a:rPr>
            </a:br>
            <a:endParaRPr lang="en-US" b="1" dirty="0">
              <a:solidFill>
                <a:schemeClr val="bg1"/>
              </a:solidFill>
            </a:endParaRPr>
          </a:p>
        </p:txBody>
      </p:sp>
      <p:sp>
        <p:nvSpPr>
          <p:cNvPr id="9" name="Rectangle 8">
            <a:extLst>
              <a:ext uri="{FF2B5EF4-FFF2-40B4-BE49-F238E27FC236}">
                <a16:creationId xmlns:a16="http://schemas.microsoft.com/office/drawing/2014/main" id="{A61AB22A-A6ED-46C6-A716-19037DB25A42}"/>
              </a:ext>
              <a:ext uri="{C183D7F6-B498-43B3-948B-1728B52AA6E4}">
                <adec:decorative xmlns:adec="http://schemas.microsoft.com/office/drawing/2017/decorative" val="1"/>
              </a:ext>
            </a:extLst>
          </p:cNvPr>
          <p:cNvSpPr/>
          <p:nvPr/>
        </p:nvSpPr>
        <p:spPr>
          <a:xfrm>
            <a:off x="8655485" y="2196136"/>
            <a:ext cx="3536515" cy="1451157"/>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9DD4066B-AE33-42BD-A310-CD2735F39869}"/>
              </a:ext>
            </a:extLst>
          </p:cNvPr>
          <p:cNvSpPr txBox="1">
            <a:spLocks/>
          </p:cNvSpPr>
          <p:nvPr/>
        </p:nvSpPr>
        <p:spPr>
          <a:xfrm>
            <a:off x="9740438" y="2129815"/>
            <a:ext cx="2451562" cy="145115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bg1"/>
                </a:solidFill>
              </a:rPr>
              <a:t>Outfall photos</a:t>
            </a:r>
          </a:p>
        </p:txBody>
      </p:sp>
      <p:pic>
        <p:nvPicPr>
          <p:cNvPr id="11" name="Graphic 10">
            <a:extLst>
              <a:ext uri="{FF2B5EF4-FFF2-40B4-BE49-F238E27FC236}">
                <a16:creationId xmlns:a16="http://schemas.microsoft.com/office/drawing/2014/main" id="{76980608-5C10-43E2-BD2D-6C8401BDE6C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809" y="2290483"/>
            <a:ext cx="1063629" cy="1063629"/>
          </a:xfrm>
          <a:prstGeom prst="rect">
            <a:avLst/>
          </a:prstGeom>
        </p:spPr>
      </p:pic>
    </p:spTree>
    <p:extLst>
      <p:ext uri="{BB962C8B-B14F-4D97-AF65-F5344CB8AC3E}">
        <p14:creationId xmlns:p14="http://schemas.microsoft.com/office/powerpoint/2010/main" val="4274617532"/>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EB155-04EB-D5CC-290A-8087A989EE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51EF8A-5DD2-1714-ADB3-AE341140EBE5}"/>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1EAD16B1-4DD7-D7CD-E244-3C1EF9F3D56D}"/>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B79D430-7110-2EC4-FED8-1D3C0466D22C}"/>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F84C8561-708D-917D-1DCD-05DD3C18B61B}"/>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4714C6D9-E10B-95C2-3644-00D6F3D8839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D1CBE728-1BEC-98AE-D9E7-8EA71F9A5407}"/>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4607DF9A-BEEE-3EB5-8821-318D42968B73}"/>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2D1AEB90-5C1D-D90E-E3C4-853E34C91D2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81B97F23-B8A7-0511-5450-3C0103347E8D}"/>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Project Tasks</a:t>
            </a:r>
          </a:p>
        </p:txBody>
      </p:sp>
    </p:spTree>
    <p:extLst>
      <p:ext uri="{BB962C8B-B14F-4D97-AF65-F5344CB8AC3E}">
        <p14:creationId xmlns:p14="http://schemas.microsoft.com/office/powerpoint/2010/main" val="819985859"/>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BE5D-AE0F-BFF7-EAC4-BFD4391E9D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77207B3-84BC-3ECB-3A1F-A60B09E6027D}"/>
              </a:ext>
            </a:extLst>
          </p:cNvPr>
          <p:cNvSpPr>
            <a:spLocks noGrp="1"/>
          </p:cNvSpPr>
          <p:nvPr>
            <p:ph type="title" idx="4294967295"/>
          </p:nvPr>
        </p:nvSpPr>
        <p:spPr>
          <a:xfrm>
            <a:off x="523528" y="155626"/>
            <a:ext cx="4263626" cy="772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3400">
                <a:latin typeface="+mn-lt"/>
                <a:ea typeface="+mn-ea"/>
                <a:cs typeface="+mn-cs"/>
              </a:rPr>
              <a:t>Project Tasks</a:t>
            </a:r>
            <a:endParaRPr kumimoji="0" lang="en-US" sz="3400" b="0" i="0" u="none" strike="noStrike" kern="1200" cap="none" spc="0" normalizeH="0" baseline="0" noProof="0">
              <a:ln>
                <a:noFill/>
              </a:ln>
              <a:solidFill>
                <a:schemeClr val="tx1"/>
              </a:solidFill>
              <a:effectLst/>
              <a:uLnTx/>
              <a:uFillTx/>
              <a:latin typeface="+mn-lt"/>
              <a:ea typeface="+mn-ea"/>
              <a:cs typeface="+mn-cs"/>
            </a:endParaRPr>
          </a:p>
        </p:txBody>
      </p:sp>
      <p:graphicFrame>
        <p:nvGraphicFramePr>
          <p:cNvPr id="72" name="Diagram 71">
            <a:extLst>
              <a:ext uri="{FF2B5EF4-FFF2-40B4-BE49-F238E27FC236}">
                <a16:creationId xmlns:a16="http://schemas.microsoft.com/office/drawing/2014/main" id="{78DE3B59-6DAC-E86D-42AE-55579DE956AF}"/>
              </a:ext>
            </a:extLst>
          </p:cNvPr>
          <p:cNvGraphicFramePr/>
          <p:nvPr>
            <p:extLst>
              <p:ext uri="{D42A27DB-BD31-4B8C-83A1-F6EECF244321}">
                <p14:modId xmlns:p14="http://schemas.microsoft.com/office/powerpoint/2010/main" val="436153107"/>
              </p:ext>
            </p:extLst>
          </p:nvPr>
        </p:nvGraphicFramePr>
        <p:xfrm>
          <a:off x="399794" y="240686"/>
          <a:ext cx="11392412" cy="7228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6599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4673-D373-2AAB-0F17-C22285C0CD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D6ADF3-6704-21C2-0023-B83719AB5911}"/>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Project Costs – Revised and Reduced</a:t>
            </a:r>
          </a:p>
        </p:txBody>
      </p:sp>
      <p:sp>
        <p:nvSpPr>
          <p:cNvPr id="4" name="TextBox 3">
            <a:extLst>
              <a:ext uri="{FF2B5EF4-FFF2-40B4-BE49-F238E27FC236}">
                <a16:creationId xmlns:a16="http://schemas.microsoft.com/office/drawing/2014/main" id="{8E5FC81B-A371-311F-7A8F-B62358266F6C}"/>
              </a:ext>
            </a:extLst>
          </p:cNvPr>
          <p:cNvSpPr txBox="1"/>
          <p:nvPr/>
        </p:nvSpPr>
        <p:spPr>
          <a:xfrm>
            <a:off x="778083" y="1051799"/>
            <a:ext cx="6129196" cy="5793894"/>
          </a:xfrm>
          <a:prstGeom prst="rect">
            <a:avLst/>
          </a:prstGeom>
          <a:noFill/>
        </p:spPr>
        <p:txBody>
          <a:bodyPr wrap="square">
            <a:spAutoFit/>
          </a:bodyPr>
          <a:lstStyle/>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1 – Site Survey and Basin Delineation</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Field Survey of Basin	$6,500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Basin Delineation and Field Verification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$3,500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$10,000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Task 2 – Hydraulic Analysis</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Hydraulic Analysis &amp; Modeling	$15,000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Routing and Pump Station Sizing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400" u="sng"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5</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20</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3 – Conceptual Designs</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Development of Three Concepts	$26,000        </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Meetings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Finalization of Concepts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$6,000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$37,000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4 – Public Input and Concept Selection</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Public Meetings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Refining of Concepts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Selection of Final Concept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$5,000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        $</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15</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l">
              <a:spcBef>
                <a:spcPts val="1200"/>
              </a:spcBef>
              <a:spcAft>
                <a:spcPts val="12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Total Project Cost     $</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82</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Content Placeholder 3">
            <a:extLst>
              <a:ext uri="{FF2B5EF4-FFF2-40B4-BE49-F238E27FC236}">
                <a16:creationId xmlns:a16="http://schemas.microsoft.com/office/drawing/2014/main" id="{E3FCFD58-2EB2-A04E-51D5-7C3F674A464F}"/>
              </a:ext>
            </a:extLst>
          </p:cNvPr>
          <p:cNvSpPr txBox="1">
            <a:spLocks/>
          </p:cNvSpPr>
          <p:nvPr/>
        </p:nvSpPr>
        <p:spPr>
          <a:xfrm>
            <a:off x="7115509" y="201871"/>
            <a:ext cx="6006054" cy="3227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B0F0"/>
                </a:solidFill>
              </a:rPr>
              <a:t>Tasks 1, 3, &amp; 4 – Funded 50% By DNREC</a:t>
            </a:r>
          </a:p>
          <a:p>
            <a:pPr marL="0" indent="0">
              <a:buNone/>
            </a:pPr>
            <a:r>
              <a:rPr lang="en-US" sz="2000" dirty="0">
                <a:solidFill>
                  <a:schemeClr val="bg1"/>
                </a:solidFill>
              </a:rPr>
              <a:t>Tasks 2 – Funded 100% By Town</a:t>
            </a:r>
          </a:p>
        </p:txBody>
      </p:sp>
      <p:sp>
        <p:nvSpPr>
          <p:cNvPr id="8" name="Content Placeholder 3">
            <a:extLst>
              <a:ext uri="{FF2B5EF4-FFF2-40B4-BE49-F238E27FC236}">
                <a16:creationId xmlns:a16="http://schemas.microsoft.com/office/drawing/2014/main" id="{6360DD5F-3698-C600-8212-3AC05807B3B7}"/>
              </a:ext>
            </a:extLst>
          </p:cNvPr>
          <p:cNvSpPr txBox="1">
            <a:spLocks/>
          </p:cNvSpPr>
          <p:nvPr/>
        </p:nvSpPr>
        <p:spPr>
          <a:xfrm>
            <a:off x="7184009" y="2336980"/>
            <a:ext cx="6006054" cy="3227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Total Town Contribution = $51,000</a:t>
            </a:r>
          </a:p>
          <a:p>
            <a:pPr marL="0" indent="0">
              <a:buNone/>
            </a:pPr>
            <a:r>
              <a:rPr lang="en-US" sz="2000" dirty="0">
                <a:solidFill>
                  <a:schemeClr val="bg1"/>
                </a:solidFill>
              </a:rPr>
              <a:t>Total DNREC Contribution = $31,000</a:t>
            </a:r>
          </a:p>
        </p:txBody>
      </p:sp>
      <p:sp>
        <p:nvSpPr>
          <p:cNvPr id="12" name="Arrow: Down 11">
            <a:extLst>
              <a:ext uri="{FF2B5EF4-FFF2-40B4-BE49-F238E27FC236}">
                <a16:creationId xmlns:a16="http://schemas.microsoft.com/office/drawing/2014/main" id="{5FDB95A5-B3D0-ABAA-8496-049162758990}"/>
              </a:ext>
            </a:extLst>
          </p:cNvPr>
          <p:cNvSpPr/>
          <p:nvPr/>
        </p:nvSpPr>
        <p:spPr>
          <a:xfrm>
            <a:off x="6214700" y="3909416"/>
            <a:ext cx="235261" cy="701913"/>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74C2D0F1-3B47-7CC3-217B-A2A0F869829B}"/>
              </a:ext>
            </a:extLst>
          </p:cNvPr>
          <p:cNvSpPr/>
          <p:nvPr/>
        </p:nvSpPr>
        <p:spPr>
          <a:xfrm>
            <a:off x="6214699" y="5377554"/>
            <a:ext cx="235261" cy="701913"/>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1512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JMT Yellow">
      <a:dk1>
        <a:srgbClr val="262626"/>
      </a:dk1>
      <a:lt1>
        <a:sysClr val="window" lastClr="FFFFFF"/>
      </a:lt1>
      <a:dk2>
        <a:srgbClr val="002B55"/>
      </a:dk2>
      <a:lt2>
        <a:srgbClr val="3F3F3F"/>
      </a:lt2>
      <a:accent1>
        <a:srgbClr val="7C868C"/>
      </a:accent1>
      <a:accent2>
        <a:srgbClr val="C4C6C9"/>
      </a:accent2>
      <a:accent3>
        <a:srgbClr val="FFD200"/>
      </a:accent3>
      <a:accent4>
        <a:srgbClr val="FFDB5F"/>
      </a:accent4>
      <a:accent5>
        <a:srgbClr val="FFE594"/>
      </a:accent5>
      <a:accent6>
        <a:srgbClr val="FFF0C8"/>
      </a:accent6>
      <a:hlink>
        <a:srgbClr val="008FD2"/>
      </a:hlink>
      <a:folHlink>
        <a:srgbClr val="800080"/>
      </a:folHlink>
    </a:clrScheme>
    <a:fontScheme name="JMT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6F7D1BF-5F5F-4B37-8671-76B80DEB28C4}">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JMTProjectManager xmlns="39bd29cd-8478-43b9-986b-5530c4bca3e4" xsi:nil="true"/>
    <JMTClient xmlns="39bd29cd-8478-43b9-986b-5530c4bca3e4" xsi:nil="true"/>
    <JMTProjectName xmlns="39bd29cd-8478-43b9-986b-5530c4bca3e4" xsi:nil="true"/>
    <JMTProjectNumber xmlns="39bd29cd-8478-43b9-986b-5530c4bca3e4" xsi:nil="true"/>
    <TaxCatchAll xmlns="cb341bec-6b6f-4a82-981d-fdf88c094f80" xsi:nil="true"/>
    <TaxCatchAllLabel xmlns="cb341bec-6b6f-4a82-981d-fdf88c094f80" xsi:nil="true"/>
    <JMTOwner xmlns="39bd29cd-8478-43b9-986b-5530c4bca3e4" xsi:nil="true"/>
    <ifb5e4420a0b4fd8a29144370ee5c9b1 xmlns="39bd29cd-8478-43b9-986b-5530c4bca3e4">
      <Terms xmlns="http://schemas.microsoft.com/office/infopath/2007/PartnerControls"/>
    </ifb5e4420a0b4fd8a29144370ee5c9b1>
    <o3bac9f153bd422fa7f730f7b23fdbf3 xmlns="39bd29cd-8478-43b9-986b-5530c4bca3e4">
      <Terms xmlns="http://schemas.microsoft.com/office/infopath/2007/PartnerControls"/>
    </o3bac9f153bd422fa7f730f7b23fdbf3>
  </documentManagement>
</p:properties>
</file>

<file path=customXml/item2.xml><?xml version="1.0" encoding="utf-8"?>
<ct:contentTypeSchema xmlns:ct="http://schemas.microsoft.com/office/2006/metadata/contentType" xmlns:ma="http://schemas.microsoft.com/office/2006/metadata/properties/metaAttributes" ct:_="" ma:_="" ma:contentTypeName="JMT Document" ma:contentTypeID="0x0101006C082B9DF380F944AA06D37E141F661800AA076567EA2EEF478BD527CA59B0B1BE" ma:contentTypeVersion="15" ma:contentTypeDescription="JMT Document" ma:contentTypeScope="" ma:versionID="cd22b110e16c24639f10f96c3915e3ec">
  <xsd:schema xmlns:xsd="http://www.w3.org/2001/XMLSchema" xmlns:xs="http://www.w3.org/2001/XMLSchema" xmlns:p="http://schemas.microsoft.com/office/2006/metadata/properties" xmlns:ns2="39bd29cd-8478-43b9-986b-5530c4bca3e4" xmlns:ns3="cb341bec-6b6f-4a82-981d-fdf88c094f80" xmlns:ns4="4c15bebf-f17a-4e5e-8d7b-1a88fe100075" targetNamespace="http://schemas.microsoft.com/office/2006/metadata/properties" ma:root="true" ma:fieldsID="f5ac3c02be25aa66c69e9bf03d01d478" ns2:_="" ns3:_="" ns4:_="">
    <xsd:import namespace="39bd29cd-8478-43b9-986b-5530c4bca3e4"/>
    <xsd:import namespace="cb341bec-6b6f-4a82-981d-fdf88c094f80"/>
    <xsd:import namespace="4c15bebf-f17a-4e5e-8d7b-1a88fe100075"/>
    <xsd:element name="properties">
      <xsd:complexType>
        <xsd:sequence>
          <xsd:element name="documentManagement">
            <xsd:complexType>
              <xsd:all>
                <xsd:element ref="ns2:JMTProjectNumber" minOccurs="0"/>
                <xsd:element ref="ns2:JMTProjectName" minOccurs="0"/>
                <xsd:element ref="ns2:JMTClient" minOccurs="0"/>
                <xsd:element ref="ns2:JMTOwner" minOccurs="0"/>
                <xsd:element ref="ns2:JMTProjectManager" minOccurs="0"/>
                <xsd:element ref="ns2:ifb5e4420a0b4fd8a29144370ee5c9b1" minOccurs="0"/>
                <xsd:element ref="ns3:TaxCatchAll" minOccurs="0"/>
                <xsd:element ref="ns3:TaxCatchAllLabel" minOccurs="0"/>
                <xsd:element ref="ns2:o3bac9f153bd422fa7f730f7b23fdbf3" minOccurs="0"/>
                <xsd:element ref="ns4:MediaServiceMetadata" minOccurs="0"/>
                <xsd:element ref="ns4:MediaServiceFastMetadata"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d29cd-8478-43b9-986b-5530c4bca3e4" elementFormDefault="qualified">
    <xsd:import namespace="http://schemas.microsoft.com/office/2006/documentManagement/types"/>
    <xsd:import namespace="http://schemas.microsoft.com/office/infopath/2007/PartnerControls"/>
    <xsd:element name="JMTProjectNumber" ma:index="8" nillable="true" ma:displayName="Project Number" ma:description="Project Number" ma:internalName="JMTProjectNumber" ma:readOnly="false">
      <xsd:simpleType>
        <xsd:restriction base="dms:Text">
          <xsd:maxLength value="255"/>
        </xsd:restriction>
      </xsd:simpleType>
    </xsd:element>
    <xsd:element name="JMTProjectName" ma:index="9" nillable="true" ma:displayName="Project Name" ma:description="Project Name" ma:internalName="JMTProjectName" ma:readOnly="false">
      <xsd:simpleType>
        <xsd:restriction base="dms:Text">
          <xsd:maxLength value="255"/>
        </xsd:restriction>
      </xsd:simpleType>
    </xsd:element>
    <xsd:element name="JMTClient" ma:index="10" nillable="true" ma:displayName="Client" ma:description="Client" ma:internalName="JMTClient" ma:readOnly="false">
      <xsd:simpleType>
        <xsd:restriction base="dms:Text">
          <xsd:maxLength value="255"/>
        </xsd:restriction>
      </xsd:simpleType>
    </xsd:element>
    <xsd:element name="JMTOwner" ma:index="11" nillable="true" ma:displayName="Project Owner" ma:description="Project Owner" ma:internalName="JMTOwner" ma:readOnly="false">
      <xsd:simpleType>
        <xsd:restriction base="dms:Text">
          <xsd:maxLength value="255"/>
        </xsd:restriction>
      </xsd:simpleType>
    </xsd:element>
    <xsd:element name="JMTProjectManager" ma:index="12" nillable="true" ma:displayName="Project Manager" ma:description="Project Manager" ma:internalName="JMTProjectManager" ma:readOnly="false">
      <xsd:simpleType>
        <xsd:restriction base="dms:Text">
          <xsd:maxLength value="255"/>
        </xsd:restriction>
      </xsd:simpleType>
    </xsd:element>
    <xsd:element name="ifb5e4420a0b4fd8a29144370ee5c9b1" ma:index="13" nillable="true" ma:taxonomy="true" ma:internalName="ifb5e4420a0b4fd8a29144370ee5c9b1" ma:taxonomyFieldName="JMTDocumentType" ma:displayName="Document Type" ma:readOnly="false" ma:fieldId="{2fb5e442-0a0b-4fd8-a291-44370ee5c9b1}" ma:sspId="feccc9da-139b-4ef5-b72b-0c93bae34ff8" ma:termSetId="3fa2a23e-ea4e-420c-b54c-19accab2ab1b" ma:anchorId="00000000-0000-0000-0000-000000000000" ma:open="false" ma:isKeyword="false">
      <xsd:complexType>
        <xsd:sequence>
          <xsd:element ref="pc:Terms" minOccurs="0" maxOccurs="1"/>
        </xsd:sequence>
      </xsd:complexType>
    </xsd:element>
    <xsd:element name="o3bac9f153bd422fa7f730f7b23fdbf3" ma:index="17" nillable="true" ma:taxonomy="true" ma:internalName="o3bac9f153bd422fa7f730f7b23fdbf3" ma:taxonomyFieldName="JMTSubDocumentType" ma:displayName="SubDocument Type" ma:readOnly="false" ma:fieldId="{83bac9f1-53bd-422f-a7f7-30f7b23fdbf3}" ma:sspId="feccc9da-139b-4ef5-b72b-0c93bae34ff8" ma:termSetId="93c9b57b-ca58-47fc-a1eb-787fe3f5d5d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b341bec-6b6f-4a82-981d-fdf88c094f8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3013b9-7fc4-4228-8122-0f8c92b38b6e}" ma:internalName="TaxCatchAll" ma:showField="CatchAllData" ma:web="cb341bec-6b6f-4a82-981d-fdf88c094f80">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423013b9-7fc4-4228-8122-0f8c92b38b6e}" ma:internalName="TaxCatchAllLabel" ma:readOnly="true" ma:showField="CatchAllDataLabel" ma:web="cb341bec-6b6f-4a82-981d-fdf88c094f8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15bebf-f17a-4e5e-8d7b-1a88fe100075"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55368-6C6A-46CD-89B3-954E121F7587}">
  <ds:schemaRefs>
    <ds:schemaRef ds:uri="cb341bec-6b6f-4a82-981d-fdf88c094f80"/>
    <ds:schemaRef ds:uri="http://www.w3.org/XML/1998/namespace"/>
    <ds:schemaRef ds:uri="http://schemas.openxmlformats.org/package/2006/metadata/core-properties"/>
    <ds:schemaRef ds:uri="4c15bebf-f17a-4e5e-8d7b-1a88fe100075"/>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39bd29cd-8478-43b9-986b-5530c4bca3e4"/>
    <ds:schemaRef ds:uri="http://purl.org/dc/elements/1.1/"/>
  </ds:schemaRefs>
</ds:datastoreItem>
</file>

<file path=customXml/itemProps2.xml><?xml version="1.0" encoding="utf-8"?>
<ds:datastoreItem xmlns:ds="http://schemas.openxmlformats.org/officeDocument/2006/customXml" ds:itemID="{3B293814-7830-4F90-B02C-7056F504F6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d29cd-8478-43b9-986b-5530c4bca3e4"/>
    <ds:schemaRef ds:uri="cb341bec-6b6f-4a82-981d-fdf88c094f80"/>
    <ds:schemaRef ds:uri="4c15bebf-f17a-4e5e-8d7b-1a88fe1000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E685DA-5629-4F7A-9512-5818528B0D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774</TotalTime>
  <Words>646</Words>
  <Application>Microsoft Office PowerPoint</Application>
  <PresentationFormat>Widescreen</PresentationFormat>
  <Paragraphs>99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Cambria</vt:lpstr>
      <vt:lpstr>Segoe Condensed</vt:lpstr>
      <vt:lpstr>Verdana</vt:lpstr>
      <vt:lpstr>Wingdings</vt:lpstr>
      <vt:lpstr>Office Theme</vt:lpstr>
      <vt:lpstr>Van Dyke Avenue Stormwater Quantity Improvements  Project Update</vt:lpstr>
      <vt:lpstr>Presentation Agenda</vt:lpstr>
      <vt:lpstr>Project Goals</vt:lpstr>
      <vt:lpstr>Project Goals</vt:lpstr>
      <vt:lpstr>Our Agenda </vt:lpstr>
      <vt:lpstr>Project Goals</vt:lpstr>
      <vt:lpstr>Project Tasks</vt:lpstr>
      <vt:lpstr>Project Tasks</vt:lpstr>
      <vt:lpstr>Project Costs – Revised and Reduced</vt:lpstr>
      <vt:lpstr>Concept Plan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 PowerPoint Presentation Template Light Background B</dc:title>
  <dc:creator>Fohl, Ellen</dc:creator>
  <cp:lastModifiedBy>Brendza, Chris</cp:lastModifiedBy>
  <cp:revision>2</cp:revision>
  <cp:lastPrinted>2025-01-30T14:38:55Z</cp:lastPrinted>
  <dcterms:created xsi:type="dcterms:W3CDTF">2021-05-07T16:13:00Z</dcterms:created>
  <dcterms:modified xsi:type="dcterms:W3CDTF">2025-08-03T11:12:05Z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0x0101006C082B9DF380F944AA06D37E141F661800AA076567EA2EEF478BD527CA59B0B1BE</vt:lpwstr>
  </property>
  <property fmtid="{D5CDD505-2E9C-101B-9397-08002B2CF9AE}" pid="3" name="JMTSubDocumentType">
    <vt:lpwstr/>
  </property>
  <property fmtid="{D5CDD505-2E9C-101B-9397-08002B2CF9AE}" pid="4" name="JMTDocumentType">
    <vt:lpwstr/>
  </property>
  <property fmtid="{D5CDD505-2E9C-101B-9397-08002B2CF9AE}" pid="5" name="TaxonomyJMT">
    <vt:lpwstr>12;#Creative|a3604dcb-bf54-40c7-9093-81899f1fce33</vt:lpwstr>
  </property>
  <property fmtid="{D5CDD505-2E9C-101B-9397-08002B2CF9AE}" pid="6" name="OfficeJMT">
    <vt:lpwstr/>
  </property>
  <property fmtid="{D5CDD505-2E9C-101B-9397-08002B2CF9AE}" pid="7" name="c7596a0f232c4eab80a1354326d62c6e">
    <vt:lpwstr/>
  </property>
  <property fmtid="{D5CDD505-2E9C-101B-9397-08002B2CF9AE}" pid="8" name="HealthProvJMT">
    <vt:lpwstr/>
  </property>
  <property fmtid="{D5CDD505-2E9C-101B-9397-08002B2CF9AE}" pid="9" name="b861bf61e49d4ea10a30301e9d5610d0">
    <vt:lpwstr/>
  </property>
  <property fmtid="{D5CDD505-2E9C-101B-9397-08002B2CF9AE}" pid="10" name="CommitteeJMT">
    <vt:lpwstr/>
  </property>
  <property fmtid="{D5CDD505-2E9C-101B-9397-08002B2CF9AE}" pid="11" name="d3ea77e462cb4ca891138954cc1bbfb6">
    <vt:lpwstr/>
  </property>
  <property fmtid="{D5CDD505-2E9C-101B-9397-08002B2CF9AE}" pid="12" name="b861bf61e49d4ea10a30301e9d568762">
    <vt:lpwstr/>
  </property>
  <property fmtid="{D5CDD505-2E9C-101B-9397-08002B2CF9AE}" pid="13" name="ClientJMT">
    <vt:lpwstr/>
  </property>
  <property fmtid="{D5CDD505-2E9C-101B-9397-08002B2CF9AE}" pid="14" name="CompanyJMT">
    <vt:lpwstr/>
  </property>
  <property fmtid="{D5CDD505-2E9C-101B-9397-08002B2CF9AE}" pid="15" name="gb40f7af563a4404b5b33d48cac54708">
    <vt:lpwstr/>
  </property>
  <property fmtid="{D5CDD505-2E9C-101B-9397-08002B2CF9AE}" pid="16" name="DepartmentJMT">
    <vt:lpwstr/>
  </property>
  <property fmtid="{D5CDD505-2E9C-101B-9397-08002B2CF9AE}" pid="17" name="d18175fde1954b46ada492ca66d1c1d1">
    <vt:lpwstr/>
  </property>
  <property fmtid="{D5CDD505-2E9C-101B-9397-08002B2CF9AE}" pid="18" name="PracticeJMT">
    <vt:lpwstr/>
  </property>
  <property fmtid="{D5CDD505-2E9C-101B-9397-08002B2CF9AE}" pid="19" name="_docset_NoMedatataSyncRequired">
    <vt:lpwstr>False</vt:lpwstr>
  </property>
  <property fmtid="{D5CDD505-2E9C-101B-9397-08002B2CF9AE}" pid="20" name="MediaServiceImageTags">
    <vt:lpwstr/>
  </property>
  <property fmtid="{D5CDD505-2E9C-101B-9397-08002B2CF9AE}" pid="21" name="Order">
    <vt:lpwstr>30600.0000000000</vt:lpwstr>
  </property>
  <property fmtid="{D5CDD505-2E9C-101B-9397-08002B2CF9AE}" pid="22" name="xd_ProgID">
    <vt:lpwstr/>
  </property>
  <property fmtid="{D5CDD505-2E9C-101B-9397-08002B2CF9AE}" pid="23" name="ComplianceAssetId">
    <vt:lpwstr/>
  </property>
  <property fmtid="{D5CDD505-2E9C-101B-9397-08002B2CF9AE}" pid="24" name="TemplateUrl">
    <vt:lpwstr/>
  </property>
  <property fmtid="{D5CDD505-2E9C-101B-9397-08002B2CF9AE}" pid="25" name="_ExtendedDescription">
    <vt:lpwstr/>
  </property>
  <property fmtid="{D5CDD505-2E9C-101B-9397-08002B2CF9AE}" pid="26" name="xd_Signature">
    <vt:lpwstr/>
  </property>
  <property fmtid="{D5CDD505-2E9C-101B-9397-08002B2CF9AE}" pid="27" name="TriggerFlowInfo">
    <vt:lpwstr/>
  </property>
</Properties>
</file>