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1956-7106-459B-A930-2171A3C97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9C4D0-A150-4F83-BD81-1E6B3680C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C84B1-5AF5-4D34-AA62-BB4F2244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219-23D3-40BC-98CB-EC5179A3E28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F5BC4-65C1-4909-A563-372C0397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C67D9-A1F5-4BCA-B3C9-7B56C544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ED47-EDAC-4EFF-A120-2794F267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7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8C4F7-35C8-4276-BA20-CB99B044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A7DA5-0D29-4D7F-95C2-92E10E039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190E-A7E0-4876-9138-CCA9C913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219-23D3-40BC-98CB-EC5179A3E28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22562-994B-4B80-8B98-706F9067C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C8D1B-8B74-49AE-8F16-92DA14DF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ED47-EDAC-4EFF-A120-2794F267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4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C2D2F3-F402-43DD-9D8A-3BCA13181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35700-845D-4118-B9F6-0C61F1F73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239D6-5501-47D9-A2C3-E01122FF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219-23D3-40BC-98CB-EC5179A3E28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2838D-3B81-4E91-AEB0-B2502A6A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2D59F-B3D4-442E-B6C0-9D248F59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ED47-EDAC-4EFF-A120-2794F267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6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48DA-321C-4777-998F-BBEB4535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F57B0-B631-4A5A-9456-7C9DA060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338FE-F98C-4B4A-81D4-9E6C6371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219-23D3-40BC-98CB-EC5179A3E28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466D5-8BBB-44BE-994B-E041D712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C3562-C8CE-4670-A371-DABD30B2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ED47-EDAC-4EFF-A120-2794F267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5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4D4A-BA4E-4A03-8A16-A416D989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4F65F-D06A-469A-9056-77CF97D65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80663-2437-47C9-9C22-25336F140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219-23D3-40BC-98CB-EC5179A3E28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72EFD-A1EE-46CA-8768-BF1F79DA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1D0DA-C1BA-4A28-A111-80A8755E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ED47-EDAC-4EFF-A120-2794F267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6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BF73-636F-47AC-AADD-8E6ACCE9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53544-840E-41AD-B57C-F0395E50B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7C389-BC5B-4478-8E6B-3C7CBC2F3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A753D-FF0F-4ED4-8629-B156524E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219-23D3-40BC-98CB-EC5179A3E28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9BBF2-3CBD-4386-9487-27A14389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D7BEE-2C09-4D0D-ADB1-0BC53D05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ED47-EDAC-4EFF-A120-2794F267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A559-37C8-4805-A275-FFFFCC6A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47233-D940-465D-AB3E-04C099C02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64ADB-697D-4F7A-9213-8C74828E9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44F22-2656-42C6-8FC0-5F02D9D2D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61944B-DAEE-4396-BD80-561930829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C729C-CB37-49C9-B0BA-6E7EB52A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219-23D3-40BC-98CB-EC5179A3E28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D218D-EAD4-4461-9B18-2A7BDC38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CB3729-BB12-4647-8FFB-93146029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ED47-EDAC-4EFF-A120-2794F267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8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6A5E-B791-438F-A902-098741CF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238D-22B5-4F9D-B4F2-41ECB7DD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219-23D3-40BC-98CB-EC5179A3E28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FC07D-36B0-4717-9874-41058F61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C4F93-4232-4A84-B85C-2170ED32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ED47-EDAC-4EFF-A120-2794F267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4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65ECE-670E-4E18-B1FD-BF3B7EC46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219-23D3-40BC-98CB-EC5179A3E28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52288-71F4-4971-BE7F-BE544963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E3FC0-A99D-4905-8BDD-A5CF7AA0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ED47-EDAC-4EFF-A120-2794F267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4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38B-300A-4B00-BE89-0BA9AA3E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9088-1E31-4303-A03F-1086CD02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534EA-CD86-41A2-BDEB-E39EBB6D6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8892-30CE-43BF-9E38-C7CBD81E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219-23D3-40BC-98CB-EC5179A3E28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BAE93-7B14-4F3A-94D1-D9A805EC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E54C8-5106-4C69-8999-90DAA63D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ED47-EDAC-4EFF-A120-2794F267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2DDF-3995-45F4-85F5-9B56CBAB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A76942-4E3B-488A-B7D7-DFB79EDAC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A470B-980A-43E6-A343-4BA5BFC69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115AD-2603-41CC-86C7-6FD88B6F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219-23D3-40BC-98CB-EC5179A3E28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202E1-33A2-48CA-83DE-BEBBAAF1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5D5A7-AAC4-4539-A7FC-CA99B5A2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ED47-EDAC-4EFF-A120-2794F267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7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86F20-DBA9-4C07-81EC-19C7298C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39094-B77B-4A29-91E9-93589FBBD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CDFEC-CA04-482F-8ECC-F9B19A912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99219-23D3-40BC-98CB-EC5179A3E28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C439-86E5-4683-9E81-55A5B55F0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71885-A464-45C3-A8E3-EE3E81782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ED47-EDAC-4EFF-A120-2794F267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8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0167-7169-4DAF-A1A9-840772F86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98899"/>
            <a:ext cx="9144000" cy="10461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Beach Dining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D884C-7559-48EA-9C71-0305149E0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62215"/>
            <a:ext cx="7772400" cy="22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3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975AD9-7AD8-4CC6-8D65-CEA47FE2AF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44444" r="47986" b="23621"/>
          <a:stretch/>
        </p:blipFill>
        <p:spPr>
          <a:xfrm>
            <a:off x="977900" y="0"/>
            <a:ext cx="10236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5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D890AA-9F62-4840-B8A5-938FAD8EC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2" y="0"/>
            <a:ext cx="10297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73EAFC-3BF2-49FE-BCD3-B5A92B7DE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b="9704"/>
          <a:stretch/>
        </p:blipFill>
        <p:spPr>
          <a:xfrm>
            <a:off x="622300" y="-14641"/>
            <a:ext cx="10947399" cy="687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Beach Dining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Beach Dining</dc:title>
  <dc:creator>Lauren Dobey</dc:creator>
  <cp:lastModifiedBy>Vince DiFonzo</cp:lastModifiedBy>
  <cp:revision>3</cp:revision>
  <dcterms:created xsi:type="dcterms:W3CDTF">2026-03-04T16:02:11Z</dcterms:created>
  <dcterms:modified xsi:type="dcterms:W3CDTF">2026-03-10T18:49:28Z</dcterms:modified>
</cp:coreProperties>
</file>