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673E-A849-4278-8692-63554D838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90A80-8E6A-48B5-B81E-17E0BDE89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146D9-0D64-4593-B6E5-0817FE31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FC7E6-9052-4216-A32C-E7E76F52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252D2-50D0-43FA-8E8B-7CF555EC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D0C7-511E-402B-AE8E-5F45762C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CBB39-3FC9-41E0-A454-37F7C5834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4BBF-6625-409D-A5AE-DFC6041A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EFD6-C812-4CBA-8717-027A4490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2ED3-1FAC-418D-A247-083F9FC9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20602-9F94-4447-A560-BB9E6F683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A044F-C1A3-4F41-8527-9904A559A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110A-103D-4994-828B-27C52A95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C00C-52BC-49F4-8440-BB02CE9A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BB8C-0F71-4CB2-91A7-2758A35C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4817-5527-48D0-8492-338B4237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9802-8D21-4A62-9BF0-FBEDDD6E5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8C58-F492-48C3-91F7-72E35476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E843-AE62-42AF-B93C-49AF5E1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EA00-95AD-4278-B888-F0994684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E248-8863-4176-B7A6-922A1C99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B4D7-CCE8-40E2-9795-2EF2E814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79986-135A-4509-985F-D19DDEEC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C695-55C4-4741-A590-63C6CF99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79E4-FB72-4152-A8FC-F1DB71EE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0E71-C436-4D89-AD2C-05E52203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A7F1-E7A2-4987-A690-87DDA461C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9EC89-9FCB-4EE4-8841-EAB42870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98509-193A-48DB-8B80-B494C87E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00DAE-44FC-4E01-A27E-B3D068F4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491AE-9D26-4104-B446-776C552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3454-E4E8-459E-87A1-CE12916F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35EB3-E0F9-4507-B2D9-8E85C745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9CD40-80B9-4422-9DDB-9CC1B6041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1CB44-59D3-4E03-B963-0DB52BD9E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33389-4F56-4F3D-8065-F0CA708F7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43C53-A57E-4312-9EC8-EC011AE7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843B9-A176-41E8-9094-7DB3F4DF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E801A-B940-4DCC-BB54-C0784897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9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E2F2-D011-4D37-918C-00B0F059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117C-DDB3-4DF3-AA98-B5D9053F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A0A37-3C79-4F70-B087-3F6AE55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A20A2-9388-41DA-B08D-DE80FE4D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CC343-902E-4A6A-8F6A-D136352E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D226C-F5A8-4122-881C-C2BC966F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08A86-2D88-4A4D-8FC8-983507C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2704-C42A-4654-B733-F8972230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A376A-D82F-4313-88C4-BA78C3D3B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4E289-A7BB-4664-B5FE-333E84537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A3FC9-78DF-4087-8F0A-868FD874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FE451-44B1-4838-ABB9-6578BF66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B7FEE-61DE-4BFB-9952-282A2F03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F267-E159-41DC-B3F6-C7623F7B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EBB31-7750-4A6F-985B-F7D01D76E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F1D28-B3DA-4677-ADFE-5614EB508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C56CD-51C6-47EB-A601-F91F289C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EAB76-B5E8-45E7-B61B-A77BC4B5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6B37F-CFEC-4C5D-8B73-93DBCC65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9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3469B-0661-4724-BE9E-E32D8827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C2EB-C0A1-4965-A0B1-D7E493AE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819A1-79C6-4D69-9889-4A68136F1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F423-DEA3-4918-A9EE-A0D26EB89DE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739A-2EFB-446E-A614-D6680C532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E3DB6-0278-40A3-918E-AA1191F2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7ECF-BE2E-4D05-B08A-BE8C9D55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0210-E9EA-46B8-8D3E-2D13EAD98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8962" y="-300037"/>
            <a:ext cx="5891213" cy="8793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aur" panose="02030504050205020304" pitchFamily="18" charset="0"/>
              </a:rPr>
              <a:t>Town Hall Specs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9B451-8AD1-44DC-8FB8-5B09B3E3B951}"/>
              </a:ext>
            </a:extLst>
          </p:cNvPr>
          <p:cNvSpPr txBox="1"/>
          <p:nvPr/>
        </p:nvSpPr>
        <p:spPr>
          <a:xfrm>
            <a:off x="71435" y="472916"/>
            <a:ext cx="4933950" cy="49859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200"/>
            </a:pPr>
            <a:r>
              <a:rPr lang="en-US" sz="1100" dirty="0"/>
              <a:t>  Lobby</a:t>
            </a:r>
          </a:p>
          <a:p>
            <a:pPr marL="228600" indent="-228600">
              <a:buAutoNum type="arabicPlain" startAt="60"/>
            </a:pPr>
            <a:r>
              <a:rPr lang="en-US" sz="1100" dirty="0"/>
              <a:t>  Family Restroom</a:t>
            </a:r>
          </a:p>
          <a:p>
            <a:pPr marL="228600" indent="-228600">
              <a:buAutoNum type="arabicPlain" startAt="200"/>
            </a:pPr>
            <a:r>
              <a:rPr lang="en-US" sz="1100" dirty="0"/>
              <a:t>  Reception</a:t>
            </a:r>
          </a:p>
          <a:p>
            <a:r>
              <a:rPr lang="en-US" sz="1100" dirty="0"/>
              <a:t>800  Conference Room/Multipurpose/Community Room</a:t>
            </a:r>
          </a:p>
          <a:p>
            <a:pPr marL="228600" indent="-228600">
              <a:buAutoNum type="arabicPlain" startAt="200"/>
            </a:pPr>
            <a:r>
              <a:rPr lang="en-US" sz="1100" dirty="0"/>
              <a:t>  Accounting Offices</a:t>
            </a:r>
          </a:p>
          <a:p>
            <a:pPr marL="228600" indent="-228600">
              <a:buAutoNum type="arabicPlain" startAt="60"/>
            </a:pPr>
            <a:r>
              <a:rPr lang="en-US" sz="1100" dirty="0"/>
              <a:t>  Safe Room</a:t>
            </a:r>
          </a:p>
          <a:p>
            <a:r>
              <a:rPr lang="en-US" sz="1100" dirty="0"/>
              <a:t>--      Building Department Offices</a:t>
            </a:r>
          </a:p>
          <a:p>
            <a:pPr marL="228600" indent="-228600">
              <a:buAutoNum type="arabicPlain" startAt="100"/>
            </a:pPr>
            <a:r>
              <a:rPr lang="en-US" sz="1100" dirty="0"/>
              <a:t>  Town Clerk</a:t>
            </a:r>
          </a:p>
          <a:p>
            <a:pPr marL="228600" indent="-228600">
              <a:buAutoNum type="arabicPlain" startAt="200"/>
            </a:pPr>
            <a:r>
              <a:rPr lang="en-US" sz="1100" dirty="0"/>
              <a:t>  Code Enforcement Small Conference Room</a:t>
            </a:r>
          </a:p>
          <a:p>
            <a:r>
              <a:rPr lang="en-US" sz="1100" dirty="0"/>
              <a:t>200  Building Official</a:t>
            </a:r>
          </a:p>
          <a:p>
            <a:r>
              <a:rPr lang="en-US" sz="1100" dirty="0"/>
              <a:t>150  Code Enforcement and Seasonal Work Area</a:t>
            </a:r>
          </a:p>
          <a:p>
            <a:r>
              <a:rPr lang="en-US" sz="1100" dirty="0"/>
              <a:t>200  Work Stations (Elections/Lifeguard/Commissioners)</a:t>
            </a:r>
          </a:p>
          <a:p>
            <a:r>
              <a:rPr lang="en-US" sz="1100" dirty="0"/>
              <a:t>300  Commissioners Small Conference Room</a:t>
            </a:r>
          </a:p>
          <a:p>
            <a:r>
              <a:rPr lang="en-US" sz="1100" dirty="0"/>
              <a:t>180  Town Manager Office w/ Meeting Area</a:t>
            </a:r>
          </a:p>
          <a:p>
            <a:r>
              <a:rPr lang="en-US" sz="1100" dirty="0"/>
              <a:t>100  Assistant Town Manager Office</a:t>
            </a:r>
          </a:p>
          <a:p>
            <a:pPr marL="228600" indent="-228600">
              <a:buAutoNum type="arabicPlain" startAt="80"/>
            </a:pPr>
            <a:r>
              <a:rPr lang="en-US" sz="1100" dirty="0"/>
              <a:t>  Server/IT Room</a:t>
            </a:r>
          </a:p>
          <a:p>
            <a:r>
              <a:rPr lang="en-US" sz="1100" dirty="0"/>
              <a:t>300  Break Room/Kitchen</a:t>
            </a:r>
          </a:p>
          <a:p>
            <a:r>
              <a:rPr lang="en-US" sz="1100" dirty="0"/>
              <a:t>300  Maintenance/Storage</a:t>
            </a:r>
          </a:p>
          <a:p>
            <a:pPr marL="228600" indent="-228600">
              <a:buAutoNum type="arabicPlain" startAt="60"/>
            </a:pPr>
            <a:r>
              <a:rPr lang="en-US" sz="1100" dirty="0"/>
              <a:t>  Janitor Room</a:t>
            </a:r>
          </a:p>
          <a:p>
            <a:r>
              <a:rPr lang="en-US" sz="1100" dirty="0"/>
              <a:t>300  Bathrooms/Showers</a:t>
            </a:r>
          </a:p>
          <a:p>
            <a:r>
              <a:rPr lang="en-US" sz="1100" dirty="0"/>
              <a:t>300  Parking/Code Enforcement Work Area &amp; Office</a:t>
            </a:r>
          </a:p>
          <a:p>
            <a:r>
              <a:rPr lang="en-US" sz="1100" dirty="0"/>
              <a:t>150  Parking Enforcement/Alderman Shared Lobby</a:t>
            </a:r>
          </a:p>
          <a:p>
            <a:r>
              <a:rPr lang="en-US" sz="1100" dirty="0"/>
              <a:t>--      Hurricane Windows</a:t>
            </a:r>
          </a:p>
          <a:p>
            <a:r>
              <a:rPr lang="en-US" sz="1100" dirty="0"/>
              <a:t>--      Generator</a:t>
            </a:r>
          </a:p>
          <a:p>
            <a:r>
              <a:rPr lang="en-US" sz="1100" dirty="0"/>
              <a:t>--      Parking</a:t>
            </a:r>
          </a:p>
          <a:p>
            <a:r>
              <a:rPr lang="en-US" sz="1100" dirty="0"/>
              <a:t>--      Unfinished 3</a:t>
            </a:r>
            <a:r>
              <a:rPr lang="en-US" sz="1100" baseline="30000" dirty="0"/>
              <a:t>rd</a:t>
            </a:r>
            <a:r>
              <a:rPr lang="en-US" sz="1100" dirty="0"/>
              <a:t> Floor?</a:t>
            </a:r>
          </a:p>
          <a:p>
            <a:endParaRPr lang="en-US" sz="1100" dirty="0"/>
          </a:p>
          <a:p>
            <a:r>
              <a:rPr lang="en-US" sz="1100" dirty="0"/>
              <a:t>Total = 4,140</a:t>
            </a:r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F0CBF-4FEF-464E-80A8-58525A3281CA}"/>
              </a:ext>
            </a:extLst>
          </p:cNvPr>
          <p:cNvSpPr txBox="1"/>
          <p:nvPr/>
        </p:nvSpPr>
        <p:spPr>
          <a:xfrm>
            <a:off x="7143752" y="472916"/>
            <a:ext cx="4933950" cy="65094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850   Sally Port/Vehicle Bay Washdown/</a:t>
            </a:r>
            <a:r>
              <a:rPr lang="en-US" sz="1100" dirty="0" err="1"/>
              <a:t>Decon</a:t>
            </a:r>
            <a:r>
              <a:rPr lang="en-US" sz="1100" dirty="0"/>
              <a:t> Shower/Lock Boxes</a:t>
            </a:r>
          </a:p>
          <a:p>
            <a:r>
              <a:rPr lang="en-US" sz="1100" dirty="0"/>
              <a:t>200   Lobby</a:t>
            </a:r>
          </a:p>
          <a:p>
            <a:r>
              <a:rPr lang="en-US" sz="1100" dirty="0"/>
              <a:t>100   Soft Interview Room in Lobby</a:t>
            </a:r>
          </a:p>
          <a:p>
            <a:r>
              <a:rPr lang="en-US" sz="1100" dirty="0"/>
              <a:t>200   Dispatchers/Video Room/IT</a:t>
            </a:r>
          </a:p>
          <a:p>
            <a:pPr marL="342900" indent="-342900">
              <a:buAutoNum type="arabicPlain" startAt="60"/>
            </a:pPr>
            <a:r>
              <a:rPr lang="en-US" sz="1100" dirty="0"/>
              <a:t>Family Restroom</a:t>
            </a:r>
          </a:p>
          <a:p>
            <a:r>
              <a:rPr lang="en-US" sz="1100" dirty="0"/>
              <a:t>--       Processing Area</a:t>
            </a:r>
          </a:p>
          <a:p>
            <a:r>
              <a:rPr lang="en-US" sz="1100" dirty="0"/>
              <a:t>100   Video Conference/Arraignment Room</a:t>
            </a:r>
          </a:p>
          <a:p>
            <a:r>
              <a:rPr lang="en-US" sz="1100" dirty="0"/>
              <a:t>500   Holding Cells (Male, Female, &amp; Juvenile)</a:t>
            </a:r>
          </a:p>
          <a:p>
            <a:pPr marL="342900" indent="-342900">
              <a:buAutoNum type="arabicPlain" startAt="60"/>
            </a:pPr>
            <a:r>
              <a:rPr lang="en-US" sz="1100" dirty="0"/>
              <a:t>Storage Lockers (Detainee Items)</a:t>
            </a:r>
          </a:p>
          <a:p>
            <a:r>
              <a:rPr lang="en-US" sz="1100" dirty="0"/>
              <a:t>200   Interview Room Hard 2</a:t>
            </a:r>
          </a:p>
          <a:p>
            <a:r>
              <a:rPr lang="en-US" sz="1100" dirty="0"/>
              <a:t>100   DUI Room</a:t>
            </a:r>
          </a:p>
          <a:p>
            <a:pPr marL="342900" indent="-342900">
              <a:buAutoNum type="arabicPlain" startAt="60"/>
            </a:pPr>
            <a:r>
              <a:rPr lang="en-US" sz="1100" dirty="0"/>
              <a:t>Lock Boxes Outside Processing Area</a:t>
            </a:r>
          </a:p>
          <a:p>
            <a:pPr marL="342900" indent="-342900">
              <a:buAutoNum type="arabicPlain" startAt="150"/>
            </a:pPr>
            <a:r>
              <a:rPr lang="en-US" sz="1100" dirty="0"/>
              <a:t>Chief Office w/ Processing Area</a:t>
            </a:r>
          </a:p>
          <a:p>
            <a:pPr marL="342900" indent="-342900">
              <a:buAutoNum type="arabicPlain" startAt="110"/>
            </a:pPr>
            <a:r>
              <a:rPr lang="en-US" sz="1100" dirty="0"/>
              <a:t>Lieutenant’s Office</a:t>
            </a:r>
          </a:p>
          <a:p>
            <a:pPr marL="342900" indent="-342900">
              <a:buAutoNum type="arabicPlain" startAt="100"/>
            </a:pPr>
            <a:r>
              <a:rPr lang="en-US" sz="1100" dirty="0"/>
              <a:t>Sergeant’s Office</a:t>
            </a:r>
          </a:p>
          <a:p>
            <a:r>
              <a:rPr lang="en-US" sz="1100" dirty="0"/>
              <a:t>100   Detective’s Office</a:t>
            </a:r>
          </a:p>
          <a:p>
            <a:r>
              <a:rPr lang="en-US" sz="1100" dirty="0"/>
              <a:t>600   Large Work Stations/Area for Officers &amp; Seasonal Officers</a:t>
            </a:r>
          </a:p>
          <a:p>
            <a:r>
              <a:rPr lang="en-US" sz="1100" dirty="0"/>
              <a:t>100   Admin Office</a:t>
            </a:r>
          </a:p>
          <a:p>
            <a:r>
              <a:rPr lang="en-US" sz="1100" dirty="0"/>
              <a:t>--       Conference Room w/ IT/Video/Work Stations</a:t>
            </a:r>
          </a:p>
          <a:p>
            <a:pPr marL="342900" indent="-342900">
              <a:buAutoNum type="arabicPlain" startAt="400"/>
            </a:pPr>
            <a:r>
              <a:rPr lang="en-US" sz="1100" dirty="0"/>
              <a:t>Archive/Evidence Room</a:t>
            </a:r>
          </a:p>
          <a:p>
            <a:pPr marL="342900" indent="-342900">
              <a:buAutoNum type="arabicPlain" startAt="200"/>
            </a:pPr>
            <a:r>
              <a:rPr lang="en-US" sz="1100" dirty="0"/>
              <a:t>File Room</a:t>
            </a:r>
          </a:p>
          <a:p>
            <a:pPr marL="342900" indent="-342900">
              <a:buAutoNum type="arabicPlain" startAt="60"/>
            </a:pPr>
            <a:r>
              <a:rPr lang="en-US" sz="1100" dirty="0"/>
              <a:t>Server/IT Room</a:t>
            </a:r>
          </a:p>
          <a:p>
            <a:pPr marL="342900" indent="-342900">
              <a:buAutoNum type="arabicPlain" startAt="150"/>
            </a:pPr>
            <a:r>
              <a:rPr lang="en-US" sz="1100" dirty="0"/>
              <a:t>Equipment Storage Room</a:t>
            </a:r>
          </a:p>
          <a:p>
            <a:pPr marL="342900" indent="-342900">
              <a:buAutoNum type="arabicPlain" startAt="100"/>
            </a:pPr>
            <a:r>
              <a:rPr lang="en-US" sz="1100" dirty="0"/>
              <a:t>Weapon Safe Storage Room</a:t>
            </a:r>
          </a:p>
          <a:p>
            <a:r>
              <a:rPr lang="en-US" sz="1100" dirty="0"/>
              <a:t>100   Uniform/Cleaners Closet</a:t>
            </a:r>
          </a:p>
          <a:p>
            <a:pPr marL="342900" indent="-342900">
              <a:buAutoNum type="arabicPlain" startAt="60"/>
            </a:pPr>
            <a:r>
              <a:rPr lang="en-US" sz="1100" dirty="0"/>
              <a:t>Janitor Closet</a:t>
            </a:r>
          </a:p>
          <a:p>
            <a:pPr marL="342900" indent="-342900">
              <a:buAutoNum type="arabicPlain" startAt="300"/>
            </a:pPr>
            <a:r>
              <a:rPr lang="en-US" sz="1100" dirty="0"/>
              <a:t>Bathroom/Locker Room w/ Showers</a:t>
            </a:r>
          </a:p>
          <a:p>
            <a:pPr marL="342900" indent="-342900">
              <a:buAutoNum type="arabicPlain" startAt="400"/>
            </a:pPr>
            <a:r>
              <a:rPr lang="en-US" sz="1100" dirty="0"/>
              <a:t>Breakroom/Kitchen</a:t>
            </a:r>
          </a:p>
          <a:p>
            <a:pPr marL="228600" indent="-228600">
              <a:buAutoNum type="arabicPlain" startAt="450"/>
            </a:pPr>
            <a:r>
              <a:rPr lang="en-US" sz="1100" dirty="0"/>
              <a:t>   Alderman Court/Judges/Clerk/Bailiff/Interview Room/Offices</a:t>
            </a:r>
          </a:p>
          <a:p>
            <a:r>
              <a:rPr lang="en-US" sz="1100" dirty="0"/>
              <a:t>--        Parking</a:t>
            </a:r>
          </a:p>
          <a:p>
            <a:r>
              <a:rPr lang="en-US" sz="1100" dirty="0"/>
              <a:t>--        Bulletproof Glass</a:t>
            </a:r>
          </a:p>
          <a:p>
            <a:r>
              <a:rPr lang="en-US" sz="1100" dirty="0"/>
              <a:t>--        Panic Buttons throughout Building</a:t>
            </a:r>
          </a:p>
          <a:p>
            <a:r>
              <a:rPr lang="en-US" sz="1100" dirty="0"/>
              <a:t>--        Workout Room</a:t>
            </a:r>
          </a:p>
          <a:p>
            <a:pPr marL="228600" indent="-228600">
              <a:buAutoNum type="arabicPlain" startAt="100"/>
            </a:pPr>
            <a:r>
              <a:rPr lang="en-US" sz="1100" dirty="0"/>
              <a:t>    Evidence Room w/ Pass Through Lockers</a:t>
            </a:r>
          </a:p>
          <a:p>
            <a:pPr marL="228600" indent="-228600">
              <a:buAutoNum type="arabicPlain" startAt="100"/>
            </a:pPr>
            <a:endParaRPr lang="en-US" sz="1100" dirty="0"/>
          </a:p>
          <a:p>
            <a:r>
              <a:rPr lang="en-US" sz="1100" dirty="0"/>
              <a:t>Total = 5,920</a:t>
            </a:r>
          </a:p>
          <a:p>
            <a:endParaRPr lang="en-US" sz="1100" dirty="0"/>
          </a:p>
          <a:p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58176-B28E-4DF9-AB22-023C41BBFA11}"/>
              </a:ext>
            </a:extLst>
          </p:cNvPr>
          <p:cNvSpPr txBox="1"/>
          <p:nvPr/>
        </p:nvSpPr>
        <p:spPr>
          <a:xfrm>
            <a:off x="33335" y="0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Town Hall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7EB3E-5FDE-4CF5-ADFB-2E55D79EF428}"/>
              </a:ext>
            </a:extLst>
          </p:cNvPr>
          <p:cNvSpPr txBox="1"/>
          <p:nvPr/>
        </p:nvSpPr>
        <p:spPr>
          <a:xfrm>
            <a:off x="9572627" y="-5417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Police Station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F7B25BF-50A6-4EEF-9CCC-954CB94356E6}"/>
              </a:ext>
            </a:extLst>
          </p:cNvPr>
          <p:cNvSpPr/>
          <p:nvPr/>
        </p:nvSpPr>
        <p:spPr>
          <a:xfrm>
            <a:off x="2370338" y="4074850"/>
            <a:ext cx="4640061" cy="2478350"/>
          </a:xfrm>
          <a:prstGeom prst="cloudCallout">
            <a:avLst>
              <a:gd name="adj1" fmla="val -57858"/>
              <a:gd name="adj2" fmla="val 619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aur" panose="02030504050205020304" pitchFamily="18" charset="0"/>
              </a:rPr>
              <a:t>Total for Town Hall &amp; Police = 10,060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aur" panose="02030504050205020304" pitchFamily="18" charset="0"/>
              </a:rPr>
              <a:t>+ ~2,500 Unusable Space (25%)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entaur" panose="02030504050205020304" pitchFamily="18" charset="0"/>
              </a:rPr>
              <a:t>Total = 12,610</a:t>
            </a:r>
          </a:p>
        </p:txBody>
      </p:sp>
    </p:spTree>
    <p:extLst>
      <p:ext uri="{BB962C8B-B14F-4D97-AF65-F5344CB8AC3E}">
        <p14:creationId xmlns:p14="http://schemas.microsoft.com/office/powerpoint/2010/main" val="86234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329</Words>
  <Application>Microsoft Office PowerPoint</Application>
  <PresentationFormat>Widescreen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Centaur</vt:lpstr>
      <vt:lpstr>Freestyle Script</vt:lpstr>
      <vt:lpstr>Office Theme</vt:lpstr>
      <vt:lpstr>Town Hall Specs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Specs</dc:title>
  <dc:creator>Kate Banaszak</dc:creator>
  <cp:lastModifiedBy>Kate Banaszak</cp:lastModifiedBy>
  <cp:revision>3</cp:revision>
  <dcterms:created xsi:type="dcterms:W3CDTF">2022-01-20T16:35:19Z</dcterms:created>
  <dcterms:modified xsi:type="dcterms:W3CDTF">2022-01-21T17:22:34Z</dcterms:modified>
</cp:coreProperties>
</file>