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14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71236-8A4F-2486-C871-80F17B0F3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92110-22EF-00C3-87F8-EBEB66E38D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9843B8-E498-B9CE-3A67-AB2047DA8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8653-9240-4D43-A3DE-1452372AFCD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974F42-E176-E7EA-0662-F340E367C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07BF95-76F8-A478-8B92-C4A6625EB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27FB-6ABD-440F-A5F5-55E141CB9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964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ED85A-43DA-6B50-D98F-CDB03BEBE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F6199C-E362-B648-5FDC-A7CA0D8D29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01DEA-363C-D2E1-5658-28EF0CB1A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8653-9240-4D43-A3DE-1452372AFCD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4F852-A7D3-2317-4D73-D54B93AF9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95096-99AA-2DBA-B91E-64FA636AC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27FB-6ABD-440F-A5F5-55E141CB9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6867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8E5D6D-A198-A7A4-2116-81592DE97C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1EE466-97FD-3AFD-8C99-16873CF85B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BA977-F3B0-766D-8D8E-0F77128D59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8653-9240-4D43-A3DE-1452372AFCD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8A7BA6-B9D6-38CA-BA20-C1E37F54CA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57F4B-37C2-52E0-8FE6-D2FA29AD1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27FB-6ABD-440F-A5F5-55E141CB9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73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A97055-B2BC-629A-ECAA-9B31D2004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C83815-93FA-A87F-11FF-D274AE974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5A057-35BD-CE62-461A-08C146E8D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8653-9240-4D43-A3DE-1452372AFCD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DA082-F052-1D71-78E3-720A814AE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D970DE-9C8A-679E-501D-9EC66EC32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27FB-6ABD-440F-A5F5-55E141CB9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87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97BBE-594F-2EC3-1D3F-6F120E9C8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B16A5-9635-5E1A-F5A1-9D956DBB5D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324D37-7F4F-5B12-60D7-46EFE9DEC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8653-9240-4D43-A3DE-1452372AFCD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E7F88-67B0-F9B3-1E79-2518138C46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F2885-09B4-5C37-DABE-1C35C6F16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27FB-6ABD-440F-A5F5-55E141CB9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281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AD9CC-43F1-91A5-6FE8-C256C17A7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066024-C35D-7E87-C830-939459EFA2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9E10FB-D67F-6AE5-DD41-1F8187FFE0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5CB07C-8E72-313C-AF70-0EE787F69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8653-9240-4D43-A3DE-1452372AFCD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39EDC6-4010-B587-1AB5-4D7B5698D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1A1481-2747-3C0C-05F9-512434FCD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27FB-6ABD-440F-A5F5-55E141CB9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082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E9B8F3-8706-9C0E-D4B4-5DC1A45C2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402D6E-6FFF-E5CF-1A13-6FDBA50EC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7D13AD-980F-1A27-C1E9-1A84EF48E7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44F907-9F3B-7A4A-8A64-A1690A3CA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08583B-65E2-8AC5-6DEF-3C6F961A1A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38CC19-90DC-1CD1-3FD7-AB11B7103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8653-9240-4D43-A3DE-1452372AFCD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3D71B4-7DE0-89C9-6D59-AECC25EF5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5CAC28-58F2-3BD1-5151-638920F76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27FB-6ABD-440F-A5F5-55E141CB9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7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E7EB3-5068-A005-7BD2-2166C430F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BDEE7E-FE93-B985-2A59-1A3686EA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8653-9240-4D43-A3DE-1452372AFCD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37CB93-9518-0FC7-BC1D-6AAC98C8B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4256AD-AB3C-6B59-996A-9FF530ACC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27FB-6ABD-440F-A5F5-55E141CB9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506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ECC0E0-CF91-FA7A-6DE6-A84B655C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8653-9240-4D43-A3DE-1452372AFCD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52AE1B-105E-4F14-9BCD-70161EF8C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412B7-A16C-BEFA-E182-641A5C240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27FB-6ABD-440F-A5F5-55E141CB9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045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71556-A568-40CF-2D5E-3755CE51D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FCCFF-C5CB-8286-A757-10B7A1AF9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47D7DE-65AC-627B-E2D7-3BB2DA97C4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02EFA4-F126-6D4C-C53D-EC3B4CD66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8653-9240-4D43-A3DE-1452372AFCD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93595F-6E8C-19DB-FEF9-11E412AA4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20E9C8-3E40-FCC8-6D53-4AE1D6359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27FB-6ABD-440F-A5F5-55E141CB9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875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F01D2B-AF38-1E38-CC08-2F31D5E77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290676-F1B1-55B4-9974-2768539DD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A29F51-3555-C52F-71AA-6A25AA2597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BBC022-F193-F78F-266A-5855B48E1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78653-9240-4D43-A3DE-1452372AFCD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811341-9C03-21F4-0F40-969E5D135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B25A39-90FC-61A6-0030-5B84337C9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0A27FB-6ABD-440F-A5F5-55E141CB9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79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D72FFA-4F25-D462-DCF8-73221F05A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40A80-80B9-F9D2-CED6-0BA294054C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94046-522A-8AE8-16A4-4C65755906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78653-9240-4D43-A3DE-1452372AFCDC}" type="datetimeFigureOut">
              <a:rPr lang="en-US" smtClean="0"/>
              <a:t>11/3/2022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326117-694E-BBAC-41FC-BABDBBF37D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C8C200-1BAC-DE05-9172-7E7015817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A27FB-6ABD-440F-A5F5-55E141CB91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81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17717-669D-BD6A-CA5F-F5856B2E26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Dewey Beach Country Club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F99C9D-3B4D-7B80-2A54-D6FCA458255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Property Photos</a:t>
            </a:r>
          </a:p>
        </p:txBody>
      </p:sp>
    </p:spTree>
    <p:extLst>
      <p:ext uri="{BB962C8B-B14F-4D97-AF65-F5344CB8AC3E}">
        <p14:creationId xmlns:p14="http://schemas.microsoft.com/office/powerpoint/2010/main" val="16859667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40799C9-7CDB-412C-0FD7-A7AF2C9EE9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035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indoor, floor, ceiling&#10;&#10;Description automatically generated">
            <a:extLst>
              <a:ext uri="{FF2B5EF4-FFF2-40B4-BE49-F238E27FC236}">
                <a16:creationId xmlns:a16="http://schemas.microsoft.com/office/drawing/2014/main" id="{BD93A6E6-98D9-AE24-9F5A-3A0555A1A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905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om with tables and chairs&#10;&#10;Description automatically generated with low confidence">
            <a:extLst>
              <a:ext uri="{FF2B5EF4-FFF2-40B4-BE49-F238E27FC236}">
                <a16:creationId xmlns:a16="http://schemas.microsoft.com/office/drawing/2014/main" id="{30211DCE-D264-0E92-0E5F-656042B9A2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38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6EA11-0EC3-77C1-4BAF-FB1186608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506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plant&#10;&#10;Description automatically generated">
            <a:extLst>
              <a:ext uri="{FF2B5EF4-FFF2-40B4-BE49-F238E27FC236}">
                <a16:creationId xmlns:a16="http://schemas.microsoft.com/office/drawing/2014/main" id="{F2652133-432B-ECCA-1F94-D4BAEC2EE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159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wooden&#10;&#10;Description automatically generated">
            <a:extLst>
              <a:ext uri="{FF2B5EF4-FFF2-40B4-BE49-F238E27FC236}">
                <a16:creationId xmlns:a16="http://schemas.microsoft.com/office/drawing/2014/main" id="{BB0CCB22-0D4F-9253-CF8C-8FED69925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667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F759F4-24F9-1DBA-53A1-8C7B493009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686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nature, plant&#10;&#10;Description automatically generated">
            <a:extLst>
              <a:ext uri="{FF2B5EF4-FFF2-40B4-BE49-F238E27FC236}">
                <a16:creationId xmlns:a16="http://schemas.microsoft.com/office/drawing/2014/main" id="{1258A559-B106-4635-6394-7E8480E3D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41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6</Words>
  <Application>Microsoft Office PowerPoint</Application>
  <PresentationFormat>Widescreen</PresentationFormat>
  <Paragraphs>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Dewey Beach Country Club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Dewey Beach Country Club</dc:title>
  <dc:creator>Kate Banaszak</dc:creator>
  <cp:lastModifiedBy>Kate Banaszak</cp:lastModifiedBy>
  <cp:revision>1</cp:revision>
  <dcterms:created xsi:type="dcterms:W3CDTF">2022-11-03T18:03:43Z</dcterms:created>
  <dcterms:modified xsi:type="dcterms:W3CDTF">2022-11-03T18:07:45Z</dcterms:modified>
</cp:coreProperties>
</file>