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7" r:id="rId3"/>
    <p:sldId id="258" r:id="rId4"/>
    <p:sldId id="259" r:id="rId5"/>
    <p:sldId id="256" r:id="rId6"/>
    <p:sldId id="261" r:id="rId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9" autoAdjust="0"/>
    <p:restoredTop sz="94660"/>
  </p:normalViewPr>
  <p:slideViewPr>
    <p:cSldViewPr snapToGrid="0">
      <p:cViewPr varScale="1">
        <p:scale>
          <a:sx n="82" d="100"/>
          <a:sy n="82" d="100"/>
        </p:scale>
        <p:origin x="725"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79626-966E-CBBD-5521-808106F42A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6A1062F-56B2-F4B7-EAB3-BCCF15B57A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2C3A46E-4133-C62B-765C-44538EF89C92}"/>
              </a:ext>
            </a:extLst>
          </p:cNvPr>
          <p:cNvSpPr>
            <a:spLocks noGrp="1"/>
          </p:cNvSpPr>
          <p:nvPr>
            <p:ph type="dt" sz="half" idx="10"/>
          </p:nvPr>
        </p:nvSpPr>
        <p:spPr/>
        <p:txBody>
          <a:bodyPr/>
          <a:lstStyle/>
          <a:p>
            <a:fld id="{6FC2CAA2-85C2-4B85-8D45-A58C1D251DCC}" type="datetimeFigureOut">
              <a:rPr lang="en-US" smtClean="0"/>
              <a:t>4/29/2026</a:t>
            </a:fld>
            <a:endParaRPr lang="en-US"/>
          </a:p>
        </p:txBody>
      </p:sp>
      <p:sp>
        <p:nvSpPr>
          <p:cNvPr id="5" name="Footer Placeholder 4">
            <a:extLst>
              <a:ext uri="{FF2B5EF4-FFF2-40B4-BE49-F238E27FC236}">
                <a16:creationId xmlns:a16="http://schemas.microsoft.com/office/drawing/2014/main" id="{3B2D5608-8B68-1524-CE1A-FF26E2C501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2AA6D4-5BC0-69C5-F876-C5690C44D0C4}"/>
              </a:ext>
            </a:extLst>
          </p:cNvPr>
          <p:cNvSpPr>
            <a:spLocks noGrp="1"/>
          </p:cNvSpPr>
          <p:nvPr>
            <p:ph type="sldNum" sz="quarter" idx="12"/>
          </p:nvPr>
        </p:nvSpPr>
        <p:spPr/>
        <p:txBody>
          <a:bodyPr/>
          <a:lstStyle/>
          <a:p>
            <a:fld id="{BA377A01-8CEA-4C68-9AB6-643D7A88EBC6}" type="slidenum">
              <a:rPr lang="en-US" smtClean="0"/>
              <a:t>‹#›</a:t>
            </a:fld>
            <a:endParaRPr lang="en-US"/>
          </a:p>
        </p:txBody>
      </p:sp>
    </p:spTree>
    <p:extLst>
      <p:ext uri="{BB962C8B-B14F-4D97-AF65-F5344CB8AC3E}">
        <p14:creationId xmlns:p14="http://schemas.microsoft.com/office/powerpoint/2010/main" val="2561268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D96E3-A066-28F9-1B57-40151B0E64B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5A76DE7-6D1C-C0A9-E1EC-81D15B13976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761865-A6D7-0941-BF1B-0D652F44B391}"/>
              </a:ext>
            </a:extLst>
          </p:cNvPr>
          <p:cNvSpPr>
            <a:spLocks noGrp="1"/>
          </p:cNvSpPr>
          <p:nvPr>
            <p:ph type="dt" sz="half" idx="10"/>
          </p:nvPr>
        </p:nvSpPr>
        <p:spPr/>
        <p:txBody>
          <a:bodyPr/>
          <a:lstStyle/>
          <a:p>
            <a:fld id="{6FC2CAA2-85C2-4B85-8D45-A58C1D251DCC}" type="datetimeFigureOut">
              <a:rPr lang="en-US" smtClean="0"/>
              <a:t>4/29/2026</a:t>
            </a:fld>
            <a:endParaRPr lang="en-US"/>
          </a:p>
        </p:txBody>
      </p:sp>
      <p:sp>
        <p:nvSpPr>
          <p:cNvPr id="5" name="Footer Placeholder 4">
            <a:extLst>
              <a:ext uri="{FF2B5EF4-FFF2-40B4-BE49-F238E27FC236}">
                <a16:creationId xmlns:a16="http://schemas.microsoft.com/office/drawing/2014/main" id="{E79E68D2-D548-0441-993E-498C7EE568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195BE1-C40C-24C2-6899-1A351AD3881C}"/>
              </a:ext>
            </a:extLst>
          </p:cNvPr>
          <p:cNvSpPr>
            <a:spLocks noGrp="1"/>
          </p:cNvSpPr>
          <p:nvPr>
            <p:ph type="sldNum" sz="quarter" idx="12"/>
          </p:nvPr>
        </p:nvSpPr>
        <p:spPr/>
        <p:txBody>
          <a:bodyPr/>
          <a:lstStyle/>
          <a:p>
            <a:fld id="{BA377A01-8CEA-4C68-9AB6-643D7A88EBC6}" type="slidenum">
              <a:rPr lang="en-US" smtClean="0"/>
              <a:t>‹#›</a:t>
            </a:fld>
            <a:endParaRPr lang="en-US"/>
          </a:p>
        </p:txBody>
      </p:sp>
    </p:spTree>
    <p:extLst>
      <p:ext uri="{BB962C8B-B14F-4D97-AF65-F5344CB8AC3E}">
        <p14:creationId xmlns:p14="http://schemas.microsoft.com/office/powerpoint/2010/main" val="1064643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ED93B6-06DE-3337-E911-94F2CA0FAE3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C4657F7-B329-EA26-2F54-4B061F2B4EF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43693A-7130-8858-EF87-A7AAEBF41150}"/>
              </a:ext>
            </a:extLst>
          </p:cNvPr>
          <p:cNvSpPr>
            <a:spLocks noGrp="1"/>
          </p:cNvSpPr>
          <p:nvPr>
            <p:ph type="dt" sz="half" idx="10"/>
          </p:nvPr>
        </p:nvSpPr>
        <p:spPr/>
        <p:txBody>
          <a:bodyPr/>
          <a:lstStyle/>
          <a:p>
            <a:fld id="{6FC2CAA2-85C2-4B85-8D45-A58C1D251DCC}" type="datetimeFigureOut">
              <a:rPr lang="en-US" smtClean="0"/>
              <a:t>4/29/2026</a:t>
            </a:fld>
            <a:endParaRPr lang="en-US"/>
          </a:p>
        </p:txBody>
      </p:sp>
      <p:sp>
        <p:nvSpPr>
          <p:cNvPr id="5" name="Footer Placeholder 4">
            <a:extLst>
              <a:ext uri="{FF2B5EF4-FFF2-40B4-BE49-F238E27FC236}">
                <a16:creationId xmlns:a16="http://schemas.microsoft.com/office/drawing/2014/main" id="{531C0B36-0D39-7868-7778-DBEE8BA4FE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DDC282-FA18-4B9C-E9B1-181A024D3766}"/>
              </a:ext>
            </a:extLst>
          </p:cNvPr>
          <p:cNvSpPr>
            <a:spLocks noGrp="1"/>
          </p:cNvSpPr>
          <p:nvPr>
            <p:ph type="sldNum" sz="quarter" idx="12"/>
          </p:nvPr>
        </p:nvSpPr>
        <p:spPr/>
        <p:txBody>
          <a:bodyPr/>
          <a:lstStyle/>
          <a:p>
            <a:fld id="{BA377A01-8CEA-4C68-9AB6-643D7A88EBC6}" type="slidenum">
              <a:rPr lang="en-US" smtClean="0"/>
              <a:t>‹#›</a:t>
            </a:fld>
            <a:endParaRPr lang="en-US"/>
          </a:p>
        </p:txBody>
      </p:sp>
    </p:spTree>
    <p:extLst>
      <p:ext uri="{BB962C8B-B14F-4D97-AF65-F5344CB8AC3E}">
        <p14:creationId xmlns:p14="http://schemas.microsoft.com/office/powerpoint/2010/main" val="128179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48F08-DF4C-AF29-7814-8E76D5E2D3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539869-41CE-D3E2-E9DD-C6EAE094AFA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BF3D7F-20C5-387F-D09F-06FE32A096A1}"/>
              </a:ext>
            </a:extLst>
          </p:cNvPr>
          <p:cNvSpPr>
            <a:spLocks noGrp="1"/>
          </p:cNvSpPr>
          <p:nvPr>
            <p:ph type="dt" sz="half" idx="10"/>
          </p:nvPr>
        </p:nvSpPr>
        <p:spPr/>
        <p:txBody>
          <a:bodyPr/>
          <a:lstStyle/>
          <a:p>
            <a:fld id="{6FC2CAA2-85C2-4B85-8D45-A58C1D251DCC}" type="datetimeFigureOut">
              <a:rPr lang="en-US" smtClean="0"/>
              <a:t>4/29/2026</a:t>
            </a:fld>
            <a:endParaRPr lang="en-US"/>
          </a:p>
        </p:txBody>
      </p:sp>
      <p:sp>
        <p:nvSpPr>
          <p:cNvPr id="5" name="Footer Placeholder 4">
            <a:extLst>
              <a:ext uri="{FF2B5EF4-FFF2-40B4-BE49-F238E27FC236}">
                <a16:creationId xmlns:a16="http://schemas.microsoft.com/office/drawing/2014/main" id="{411E1859-887A-CCF2-5435-81D1533ECA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D91E0C-2724-1B7C-E776-5A01AEBE7190}"/>
              </a:ext>
            </a:extLst>
          </p:cNvPr>
          <p:cNvSpPr>
            <a:spLocks noGrp="1"/>
          </p:cNvSpPr>
          <p:nvPr>
            <p:ph type="sldNum" sz="quarter" idx="12"/>
          </p:nvPr>
        </p:nvSpPr>
        <p:spPr/>
        <p:txBody>
          <a:bodyPr/>
          <a:lstStyle/>
          <a:p>
            <a:fld id="{BA377A01-8CEA-4C68-9AB6-643D7A88EBC6}" type="slidenum">
              <a:rPr lang="en-US" smtClean="0"/>
              <a:t>‹#›</a:t>
            </a:fld>
            <a:endParaRPr lang="en-US"/>
          </a:p>
        </p:txBody>
      </p:sp>
    </p:spTree>
    <p:extLst>
      <p:ext uri="{BB962C8B-B14F-4D97-AF65-F5344CB8AC3E}">
        <p14:creationId xmlns:p14="http://schemas.microsoft.com/office/powerpoint/2010/main" val="2953369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5F37A-A64F-E1B2-992D-6CCAFCE42A1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EF06A14-4401-F53A-F84C-ED5C458D08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6DBA40-050E-3979-8524-93134A383E74}"/>
              </a:ext>
            </a:extLst>
          </p:cNvPr>
          <p:cNvSpPr>
            <a:spLocks noGrp="1"/>
          </p:cNvSpPr>
          <p:nvPr>
            <p:ph type="dt" sz="half" idx="10"/>
          </p:nvPr>
        </p:nvSpPr>
        <p:spPr/>
        <p:txBody>
          <a:bodyPr/>
          <a:lstStyle/>
          <a:p>
            <a:fld id="{6FC2CAA2-85C2-4B85-8D45-A58C1D251DCC}" type="datetimeFigureOut">
              <a:rPr lang="en-US" smtClean="0"/>
              <a:t>4/29/2026</a:t>
            </a:fld>
            <a:endParaRPr lang="en-US"/>
          </a:p>
        </p:txBody>
      </p:sp>
      <p:sp>
        <p:nvSpPr>
          <p:cNvPr id="5" name="Footer Placeholder 4">
            <a:extLst>
              <a:ext uri="{FF2B5EF4-FFF2-40B4-BE49-F238E27FC236}">
                <a16:creationId xmlns:a16="http://schemas.microsoft.com/office/drawing/2014/main" id="{B0CE1EEC-FCD6-C690-D878-F542C8E8D7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06C5A0-4D6D-8C06-C7B4-D91A775B540C}"/>
              </a:ext>
            </a:extLst>
          </p:cNvPr>
          <p:cNvSpPr>
            <a:spLocks noGrp="1"/>
          </p:cNvSpPr>
          <p:nvPr>
            <p:ph type="sldNum" sz="quarter" idx="12"/>
          </p:nvPr>
        </p:nvSpPr>
        <p:spPr/>
        <p:txBody>
          <a:bodyPr/>
          <a:lstStyle/>
          <a:p>
            <a:fld id="{BA377A01-8CEA-4C68-9AB6-643D7A88EBC6}" type="slidenum">
              <a:rPr lang="en-US" smtClean="0"/>
              <a:t>‹#›</a:t>
            </a:fld>
            <a:endParaRPr lang="en-US"/>
          </a:p>
        </p:txBody>
      </p:sp>
    </p:spTree>
    <p:extLst>
      <p:ext uri="{BB962C8B-B14F-4D97-AF65-F5344CB8AC3E}">
        <p14:creationId xmlns:p14="http://schemas.microsoft.com/office/powerpoint/2010/main" val="385790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9ABF6-8134-9B8F-C3D2-D365BAE21A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494512-2325-C3C2-0D11-70EDCB63F81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2B64F5-C321-0F17-8987-FEDCC48F44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81312AE-1F6E-C7F2-F86A-1047FA78B786}"/>
              </a:ext>
            </a:extLst>
          </p:cNvPr>
          <p:cNvSpPr>
            <a:spLocks noGrp="1"/>
          </p:cNvSpPr>
          <p:nvPr>
            <p:ph type="dt" sz="half" idx="10"/>
          </p:nvPr>
        </p:nvSpPr>
        <p:spPr/>
        <p:txBody>
          <a:bodyPr/>
          <a:lstStyle/>
          <a:p>
            <a:fld id="{6FC2CAA2-85C2-4B85-8D45-A58C1D251DCC}" type="datetimeFigureOut">
              <a:rPr lang="en-US" smtClean="0"/>
              <a:t>4/29/2026</a:t>
            </a:fld>
            <a:endParaRPr lang="en-US"/>
          </a:p>
        </p:txBody>
      </p:sp>
      <p:sp>
        <p:nvSpPr>
          <p:cNvPr id="6" name="Footer Placeholder 5">
            <a:extLst>
              <a:ext uri="{FF2B5EF4-FFF2-40B4-BE49-F238E27FC236}">
                <a16:creationId xmlns:a16="http://schemas.microsoft.com/office/drawing/2014/main" id="{0C4C3ED9-EA5D-3259-B373-0E77381220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754355-E625-6FBD-DB21-92BBCA936CA7}"/>
              </a:ext>
            </a:extLst>
          </p:cNvPr>
          <p:cNvSpPr>
            <a:spLocks noGrp="1"/>
          </p:cNvSpPr>
          <p:nvPr>
            <p:ph type="sldNum" sz="quarter" idx="12"/>
          </p:nvPr>
        </p:nvSpPr>
        <p:spPr/>
        <p:txBody>
          <a:bodyPr/>
          <a:lstStyle/>
          <a:p>
            <a:fld id="{BA377A01-8CEA-4C68-9AB6-643D7A88EBC6}" type="slidenum">
              <a:rPr lang="en-US" smtClean="0"/>
              <a:t>‹#›</a:t>
            </a:fld>
            <a:endParaRPr lang="en-US"/>
          </a:p>
        </p:txBody>
      </p:sp>
    </p:spTree>
    <p:extLst>
      <p:ext uri="{BB962C8B-B14F-4D97-AF65-F5344CB8AC3E}">
        <p14:creationId xmlns:p14="http://schemas.microsoft.com/office/powerpoint/2010/main" val="2528980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715FA-88A6-CFE8-FAA7-7382A21B544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A9D5202-5344-7182-D644-41B10E6114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A7AEE6D-9BDA-13BC-CC89-F4FEB85454C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7D4F720-3274-72A6-CEBF-11FB6F123D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72C98B-C17E-7378-2C18-0B0F327ED36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670472C-26AC-3619-76BE-0837BEFBF827}"/>
              </a:ext>
            </a:extLst>
          </p:cNvPr>
          <p:cNvSpPr>
            <a:spLocks noGrp="1"/>
          </p:cNvSpPr>
          <p:nvPr>
            <p:ph type="dt" sz="half" idx="10"/>
          </p:nvPr>
        </p:nvSpPr>
        <p:spPr/>
        <p:txBody>
          <a:bodyPr/>
          <a:lstStyle/>
          <a:p>
            <a:fld id="{6FC2CAA2-85C2-4B85-8D45-A58C1D251DCC}" type="datetimeFigureOut">
              <a:rPr lang="en-US" smtClean="0"/>
              <a:t>4/29/2026</a:t>
            </a:fld>
            <a:endParaRPr lang="en-US"/>
          </a:p>
        </p:txBody>
      </p:sp>
      <p:sp>
        <p:nvSpPr>
          <p:cNvPr id="8" name="Footer Placeholder 7">
            <a:extLst>
              <a:ext uri="{FF2B5EF4-FFF2-40B4-BE49-F238E27FC236}">
                <a16:creationId xmlns:a16="http://schemas.microsoft.com/office/drawing/2014/main" id="{791DC3E1-97D0-D0E5-19FF-38BE93E0BD4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2B48BD2-D69A-CD1B-39C6-5ECFE1D81455}"/>
              </a:ext>
            </a:extLst>
          </p:cNvPr>
          <p:cNvSpPr>
            <a:spLocks noGrp="1"/>
          </p:cNvSpPr>
          <p:nvPr>
            <p:ph type="sldNum" sz="quarter" idx="12"/>
          </p:nvPr>
        </p:nvSpPr>
        <p:spPr/>
        <p:txBody>
          <a:bodyPr/>
          <a:lstStyle/>
          <a:p>
            <a:fld id="{BA377A01-8CEA-4C68-9AB6-643D7A88EBC6}" type="slidenum">
              <a:rPr lang="en-US" smtClean="0"/>
              <a:t>‹#›</a:t>
            </a:fld>
            <a:endParaRPr lang="en-US"/>
          </a:p>
        </p:txBody>
      </p:sp>
    </p:spTree>
    <p:extLst>
      <p:ext uri="{BB962C8B-B14F-4D97-AF65-F5344CB8AC3E}">
        <p14:creationId xmlns:p14="http://schemas.microsoft.com/office/powerpoint/2010/main" val="3905356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C111F-5B52-C2D5-677A-1B414CA5C3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AD3BCD6-2DC3-4F8E-6EEF-52C3F87EAEBF}"/>
              </a:ext>
            </a:extLst>
          </p:cNvPr>
          <p:cNvSpPr>
            <a:spLocks noGrp="1"/>
          </p:cNvSpPr>
          <p:nvPr>
            <p:ph type="dt" sz="half" idx="10"/>
          </p:nvPr>
        </p:nvSpPr>
        <p:spPr/>
        <p:txBody>
          <a:bodyPr/>
          <a:lstStyle/>
          <a:p>
            <a:fld id="{6FC2CAA2-85C2-4B85-8D45-A58C1D251DCC}" type="datetimeFigureOut">
              <a:rPr lang="en-US" smtClean="0"/>
              <a:t>4/29/2026</a:t>
            </a:fld>
            <a:endParaRPr lang="en-US"/>
          </a:p>
        </p:txBody>
      </p:sp>
      <p:sp>
        <p:nvSpPr>
          <p:cNvPr id="4" name="Footer Placeholder 3">
            <a:extLst>
              <a:ext uri="{FF2B5EF4-FFF2-40B4-BE49-F238E27FC236}">
                <a16:creationId xmlns:a16="http://schemas.microsoft.com/office/drawing/2014/main" id="{89458E85-D452-C7FC-F828-686E6F948A6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A7BD0FB-17CB-E94C-1644-4BF6EB5F2BDC}"/>
              </a:ext>
            </a:extLst>
          </p:cNvPr>
          <p:cNvSpPr>
            <a:spLocks noGrp="1"/>
          </p:cNvSpPr>
          <p:nvPr>
            <p:ph type="sldNum" sz="quarter" idx="12"/>
          </p:nvPr>
        </p:nvSpPr>
        <p:spPr/>
        <p:txBody>
          <a:bodyPr/>
          <a:lstStyle/>
          <a:p>
            <a:fld id="{BA377A01-8CEA-4C68-9AB6-643D7A88EBC6}" type="slidenum">
              <a:rPr lang="en-US" smtClean="0"/>
              <a:t>‹#›</a:t>
            </a:fld>
            <a:endParaRPr lang="en-US"/>
          </a:p>
        </p:txBody>
      </p:sp>
    </p:spTree>
    <p:extLst>
      <p:ext uri="{BB962C8B-B14F-4D97-AF65-F5344CB8AC3E}">
        <p14:creationId xmlns:p14="http://schemas.microsoft.com/office/powerpoint/2010/main" val="3167908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DB5EEAF-19E7-0549-B8D2-E44616751419}"/>
              </a:ext>
            </a:extLst>
          </p:cNvPr>
          <p:cNvSpPr>
            <a:spLocks noGrp="1"/>
          </p:cNvSpPr>
          <p:nvPr>
            <p:ph type="dt" sz="half" idx="10"/>
          </p:nvPr>
        </p:nvSpPr>
        <p:spPr/>
        <p:txBody>
          <a:bodyPr/>
          <a:lstStyle/>
          <a:p>
            <a:fld id="{6FC2CAA2-85C2-4B85-8D45-A58C1D251DCC}" type="datetimeFigureOut">
              <a:rPr lang="en-US" smtClean="0"/>
              <a:t>4/29/2026</a:t>
            </a:fld>
            <a:endParaRPr lang="en-US"/>
          </a:p>
        </p:txBody>
      </p:sp>
      <p:sp>
        <p:nvSpPr>
          <p:cNvPr id="3" name="Footer Placeholder 2">
            <a:extLst>
              <a:ext uri="{FF2B5EF4-FFF2-40B4-BE49-F238E27FC236}">
                <a16:creationId xmlns:a16="http://schemas.microsoft.com/office/drawing/2014/main" id="{0D8B1624-DCE3-0C35-38A5-9748EA55A1B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869ABA-EC8F-7FF4-C87F-327586319367}"/>
              </a:ext>
            </a:extLst>
          </p:cNvPr>
          <p:cNvSpPr>
            <a:spLocks noGrp="1"/>
          </p:cNvSpPr>
          <p:nvPr>
            <p:ph type="sldNum" sz="quarter" idx="12"/>
          </p:nvPr>
        </p:nvSpPr>
        <p:spPr/>
        <p:txBody>
          <a:bodyPr/>
          <a:lstStyle/>
          <a:p>
            <a:fld id="{BA377A01-8CEA-4C68-9AB6-643D7A88EBC6}" type="slidenum">
              <a:rPr lang="en-US" smtClean="0"/>
              <a:t>‹#›</a:t>
            </a:fld>
            <a:endParaRPr lang="en-US"/>
          </a:p>
        </p:txBody>
      </p:sp>
    </p:spTree>
    <p:extLst>
      <p:ext uri="{BB962C8B-B14F-4D97-AF65-F5344CB8AC3E}">
        <p14:creationId xmlns:p14="http://schemas.microsoft.com/office/powerpoint/2010/main" val="2927107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496CD-D9F9-6902-CCC6-7E5882BA87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5EF9FE4-4C2B-0079-25B5-3024B7E41D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7D9C11A-3CE1-4E02-DB26-3CD08E3DEA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C55BF8-26AE-7647-8C54-73E64A683188}"/>
              </a:ext>
            </a:extLst>
          </p:cNvPr>
          <p:cNvSpPr>
            <a:spLocks noGrp="1"/>
          </p:cNvSpPr>
          <p:nvPr>
            <p:ph type="dt" sz="half" idx="10"/>
          </p:nvPr>
        </p:nvSpPr>
        <p:spPr/>
        <p:txBody>
          <a:bodyPr/>
          <a:lstStyle/>
          <a:p>
            <a:fld id="{6FC2CAA2-85C2-4B85-8D45-A58C1D251DCC}" type="datetimeFigureOut">
              <a:rPr lang="en-US" smtClean="0"/>
              <a:t>4/29/2026</a:t>
            </a:fld>
            <a:endParaRPr lang="en-US"/>
          </a:p>
        </p:txBody>
      </p:sp>
      <p:sp>
        <p:nvSpPr>
          <p:cNvPr id="6" name="Footer Placeholder 5">
            <a:extLst>
              <a:ext uri="{FF2B5EF4-FFF2-40B4-BE49-F238E27FC236}">
                <a16:creationId xmlns:a16="http://schemas.microsoft.com/office/drawing/2014/main" id="{1189E50A-A352-2507-9CAF-2E0EBE30B3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0C5B5E-B361-3CC6-A5E9-F3D10C1E3579}"/>
              </a:ext>
            </a:extLst>
          </p:cNvPr>
          <p:cNvSpPr>
            <a:spLocks noGrp="1"/>
          </p:cNvSpPr>
          <p:nvPr>
            <p:ph type="sldNum" sz="quarter" idx="12"/>
          </p:nvPr>
        </p:nvSpPr>
        <p:spPr/>
        <p:txBody>
          <a:bodyPr/>
          <a:lstStyle/>
          <a:p>
            <a:fld id="{BA377A01-8CEA-4C68-9AB6-643D7A88EBC6}" type="slidenum">
              <a:rPr lang="en-US" smtClean="0"/>
              <a:t>‹#›</a:t>
            </a:fld>
            <a:endParaRPr lang="en-US"/>
          </a:p>
        </p:txBody>
      </p:sp>
    </p:spTree>
    <p:extLst>
      <p:ext uri="{BB962C8B-B14F-4D97-AF65-F5344CB8AC3E}">
        <p14:creationId xmlns:p14="http://schemas.microsoft.com/office/powerpoint/2010/main" val="1096725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50ABE-6D93-913C-1670-350EF7EA8C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E6F0989-BF4B-24CF-05BD-D495CB526C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407C835-229A-FFED-38AF-739A3F1D71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9EE678-25B9-5708-0B69-E7B4FAE08870}"/>
              </a:ext>
            </a:extLst>
          </p:cNvPr>
          <p:cNvSpPr>
            <a:spLocks noGrp="1"/>
          </p:cNvSpPr>
          <p:nvPr>
            <p:ph type="dt" sz="half" idx="10"/>
          </p:nvPr>
        </p:nvSpPr>
        <p:spPr/>
        <p:txBody>
          <a:bodyPr/>
          <a:lstStyle/>
          <a:p>
            <a:fld id="{6FC2CAA2-85C2-4B85-8D45-A58C1D251DCC}" type="datetimeFigureOut">
              <a:rPr lang="en-US" smtClean="0"/>
              <a:t>4/29/2026</a:t>
            </a:fld>
            <a:endParaRPr lang="en-US"/>
          </a:p>
        </p:txBody>
      </p:sp>
      <p:sp>
        <p:nvSpPr>
          <p:cNvPr id="6" name="Footer Placeholder 5">
            <a:extLst>
              <a:ext uri="{FF2B5EF4-FFF2-40B4-BE49-F238E27FC236}">
                <a16:creationId xmlns:a16="http://schemas.microsoft.com/office/drawing/2014/main" id="{F6C3D4ED-1C8F-A5DD-3831-DA80BB44FF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483229-9DBB-74AF-9B51-FD2F95CA7FF5}"/>
              </a:ext>
            </a:extLst>
          </p:cNvPr>
          <p:cNvSpPr>
            <a:spLocks noGrp="1"/>
          </p:cNvSpPr>
          <p:nvPr>
            <p:ph type="sldNum" sz="quarter" idx="12"/>
          </p:nvPr>
        </p:nvSpPr>
        <p:spPr/>
        <p:txBody>
          <a:bodyPr/>
          <a:lstStyle/>
          <a:p>
            <a:fld id="{BA377A01-8CEA-4C68-9AB6-643D7A88EBC6}" type="slidenum">
              <a:rPr lang="en-US" smtClean="0"/>
              <a:t>‹#›</a:t>
            </a:fld>
            <a:endParaRPr lang="en-US"/>
          </a:p>
        </p:txBody>
      </p:sp>
    </p:spTree>
    <p:extLst>
      <p:ext uri="{BB962C8B-B14F-4D97-AF65-F5344CB8AC3E}">
        <p14:creationId xmlns:p14="http://schemas.microsoft.com/office/powerpoint/2010/main" val="3706598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20593C-21C9-F5C2-AD25-38D31D603F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BEB952-33A8-2C29-602A-7DBD09772A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F953C2-727B-A596-EC58-20C6E50B40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C2CAA2-85C2-4B85-8D45-A58C1D251DCC}" type="datetimeFigureOut">
              <a:rPr lang="en-US" smtClean="0"/>
              <a:t>4/29/2026</a:t>
            </a:fld>
            <a:endParaRPr lang="en-US"/>
          </a:p>
        </p:txBody>
      </p:sp>
      <p:sp>
        <p:nvSpPr>
          <p:cNvPr id="5" name="Footer Placeholder 4">
            <a:extLst>
              <a:ext uri="{FF2B5EF4-FFF2-40B4-BE49-F238E27FC236}">
                <a16:creationId xmlns:a16="http://schemas.microsoft.com/office/drawing/2014/main" id="{728D1AD0-440F-5561-3DEC-075E1D73A4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3C3D2C7-DCD6-728A-1525-E2ED4A962D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377A01-8CEA-4C68-9AB6-643D7A88EBC6}" type="slidenum">
              <a:rPr lang="en-US" smtClean="0"/>
              <a:t>‹#›</a:t>
            </a:fld>
            <a:endParaRPr lang="en-US"/>
          </a:p>
        </p:txBody>
      </p:sp>
    </p:spTree>
    <p:extLst>
      <p:ext uri="{BB962C8B-B14F-4D97-AF65-F5344CB8AC3E}">
        <p14:creationId xmlns:p14="http://schemas.microsoft.com/office/powerpoint/2010/main" val="28544401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ecode360.com/attachment/319154/2129-1yard.tif.pn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98224D61-634A-7EFF-3F26-D80B01DB8CC9}"/>
              </a:ext>
            </a:extLst>
          </p:cNvPr>
          <p:cNvSpPr>
            <a:spLocks noChangeArrowheads="1"/>
          </p:cNvSpPr>
          <p:nvPr/>
        </p:nvSpPr>
        <p:spPr bwMode="auto">
          <a:xfrm>
            <a:off x="681135" y="869304"/>
            <a:ext cx="10898155"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i="1" dirty="0">
                <a:latin typeface="Arial" panose="020B0604020202020204" pitchFamily="34" charset="0"/>
              </a:rPr>
              <a:t>Yard</a:t>
            </a:r>
            <a:r>
              <a:rPr lang="en-US" altLang="en-US" sz="2400" dirty="0">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mj-lt"/>
              </a:rPr>
              <a:t>The area extending between the lot lines and respective building setback lines on a lot or parcel….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800" b="0" i="0" u="none" strike="noStrike" cap="none" normalizeH="0" baseline="0" dirty="0">
                <a:ln>
                  <a:noFill/>
                </a:ln>
                <a:solidFill>
                  <a:schemeClr val="tx1"/>
                </a:solidFill>
                <a:effectLst/>
                <a:latin typeface="Arial" panose="020B0604020202020204" pitchFamily="34" charset="0"/>
              </a:rPr>
              <a:t>          </a:t>
            </a:r>
            <a:endParaRPr kumimoji="0" lang="en-US" altLang="en-US" sz="1800" b="1" i="1" u="none" strike="noStrike" cap="none" normalizeH="0" baseline="0" dirty="0">
              <a:ln>
                <a:noFill/>
              </a:ln>
              <a:solidFill>
                <a:schemeClr val="tx1"/>
              </a:solidFill>
              <a:effectLst/>
              <a:latin typeface="Arial" panose="020B0604020202020204" pitchFamily="34" charset="0"/>
            </a:endParaRPr>
          </a:p>
        </p:txBody>
      </p:sp>
      <p:pic>
        <p:nvPicPr>
          <p:cNvPr id="1026" name="Picture 2">
            <a:hlinkClick r:id="rId2"/>
            <a:extLst>
              <a:ext uri="{FF2B5EF4-FFF2-40B4-BE49-F238E27FC236}">
                <a16:creationId xmlns:a16="http://schemas.microsoft.com/office/drawing/2014/main" id="{5D085B69-80C8-797A-05E6-7667D5063A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5820" y="2407298"/>
            <a:ext cx="7290187" cy="3201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0419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D1A60-37F8-D7DB-AD32-B2FBFB41402A}"/>
              </a:ext>
            </a:extLst>
          </p:cNvPr>
          <p:cNvSpPr>
            <a:spLocks noGrp="1"/>
          </p:cNvSpPr>
          <p:nvPr>
            <p:ph type="title"/>
          </p:nvPr>
        </p:nvSpPr>
        <p:spPr/>
        <p:txBody>
          <a:bodyPr/>
          <a:lstStyle/>
          <a:p>
            <a:pPr algn="ctr"/>
            <a:r>
              <a:rPr lang="en-US" dirty="0"/>
              <a:t>Ex. 1B Sec. 185-92. Fences</a:t>
            </a:r>
          </a:p>
        </p:txBody>
      </p:sp>
      <p:sp>
        <p:nvSpPr>
          <p:cNvPr id="3" name="Content Placeholder 2">
            <a:extLst>
              <a:ext uri="{FF2B5EF4-FFF2-40B4-BE49-F238E27FC236}">
                <a16:creationId xmlns:a16="http://schemas.microsoft.com/office/drawing/2014/main" id="{D637BE99-9AF1-0C21-194B-4BB6A2171535}"/>
              </a:ext>
            </a:extLst>
          </p:cNvPr>
          <p:cNvSpPr>
            <a:spLocks noGrp="1"/>
          </p:cNvSpPr>
          <p:nvPr>
            <p:ph idx="1"/>
          </p:nvPr>
        </p:nvSpPr>
        <p:spPr/>
        <p:txBody>
          <a:bodyPr/>
          <a:lstStyle/>
          <a:p>
            <a:pPr marL="742950" indent="-742950">
              <a:buAutoNum type="alphaUcPeriod"/>
            </a:pPr>
            <a:r>
              <a:rPr lang="en-US" sz="3600" dirty="0">
                <a:latin typeface="+mj-lt"/>
              </a:rPr>
              <a:t>Ornamental fences or walls may project into or enclose any yard, provided:</a:t>
            </a:r>
          </a:p>
          <a:p>
            <a:pPr marL="0" indent="0">
              <a:buNone/>
            </a:pPr>
            <a:r>
              <a:rPr lang="en-US" sz="3600" dirty="0">
                <a:latin typeface="+mj-lt"/>
              </a:rPr>
              <a:t>	(1) No fence or wall shall exceed seven feet in height.</a:t>
            </a:r>
          </a:p>
          <a:p>
            <a:pPr marL="0" indent="0">
              <a:buNone/>
            </a:pPr>
            <a:r>
              <a:rPr lang="en-US" sz="3600" dirty="0">
                <a:latin typeface="+mj-lt"/>
              </a:rPr>
              <a:t>	(2) No fence or wall exceeding 3 1/2 feet in height shall project into or enclose any portion of the yard located within the front yard setback.</a:t>
            </a:r>
          </a:p>
          <a:p>
            <a:endParaRPr lang="en-US" dirty="0"/>
          </a:p>
        </p:txBody>
      </p:sp>
    </p:spTree>
    <p:extLst>
      <p:ext uri="{BB962C8B-B14F-4D97-AF65-F5344CB8AC3E}">
        <p14:creationId xmlns:p14="http://schemas.microsoft.com/office/powerpoint/2010/main" val="2231406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A2E46-B2F8-6CF7-D945-A81D0F69B044}"/>
              </a:ext>
            </a:extLst>
          </p:cNvPr>
          <p:cNvSpPr>
            <a:spLocks noGrp="1"/>
          </p:cNvSpPr>
          <p:nvPr>
            <p:ph type="title"/>
          </p:nvPr>
        </p:nvSpPr>
        <p:spPr/>
        <p:txBody>
          <a:bodyPr/>
          <a:lstStyle/>
          <a:p>
            <a:r>
              <a:rPr lang="en-US" dirty="0"/>
              <a:t>Ex. 1A 185-51.A. Accessory Buildings and Structures</a:t>
            </a:r>
          </a:p>
        </p:txBody>
      </p:sp>
      <p:sp>
        <p:nvSpPr>
          <p:cNvPr id="3" name="Content Placeholder 2">
            <a:extLst>
              <a:ext uri="{FF2B5EF4-FFF2-40B4-BE49-F238E27FC236}">
                <a16:creationId xmlns:a16="http://schemas.microsoft.com/office/drawing/2014/main" id="{DB18938B-00C6-9BD6-9354-A7BEA041AC21}"/>
              </a:ext>
            </a:extLst>
          </p:cNvPr>
          <p:cNvSpPr>
            <a:spLocks noGrp="1"/>
          </p:cNvSpPr>
          <p:nvPr>
            <p:ph idx="1"/>
          </p:nvPr>
        </p:nvSpPr>
        <p:spPr/>
        <p:txBody>
          <a:bodyPr/>
          <a:lstStyle/>
          <a:p>
            <a:pPr marL="0" indent="0">
              <a:buNone/>
            </a:pPr>
            <a:br>
              <a:rPr lang="en-US" dirty="0"/>
            </a:br>
            <a:r>
              <a:rPr lang="en-US" dirty="0">
                <a:latin typeface="+mj-lt"/>
              </a:rPr>
              <a:t>A hedge, fence or wall not more than 3.5 feet in height may project into or enclose any required front or side yard to a depth from the street line equal to the required depth of the front yard. </a:t>
            </a:r>
          </a:p>
          <a:p>
            <a:pPr marL="0" indent="0">
              <a:buNone/>
            </a:pPr>
            <a:endParaRPr lang="en-US" dirty="0">
              <a:latin typeface="+mj-lt"/>
            </a:endParaRPr>
          </a:p>
          <a:p>
            <a:pPr marL="0" indent="0">
              <a:buNone/>
            </a:pPr>
            <a:r>
              <a:rPr lang="en-US" dirty="0">
                <a:latin typeface="+mj-lt"/>
              </a:rPr>
              <a:t>Any fence, hedge, or wall for residential use may project into or enclose other required yards, provided such fences, hedges, and walls do not exceed a height of seven feet. This height limit does not apply to fences or walls used for commercial screening or tennis courts.</a:t>
            </a:r>
          </a:p>
        </p:txBody>
      </p:sp>
    </p:spTree>
    <p:extLst>
      <p:ext uri="{BB962C8B-B14F-4D97-AF65-F5344CB8AC3E}">
        <p14:creationId xmlns:p14="http://schemas.microsoft.com/office/powerpoint/2010/main" val="2879151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1DF4E-2D14-AD63-D232-676CAE652397}"/>
              </a:ext>
            </a:extLst>
          </p:cNvPr>
          <p:cNvSpPr>
            <a:spLocks noGrp="1"/>
          </p:cNvSpPr>
          <p:nvPr>
            <p:ph type="title"/>
          </p:nvPr>
        </p:nvSpPr>
        <p:spPr/>
        <p:txBody>
          <a:bodyPr/>
          <a:lstStyle/>
          <a:p>
            <a:r>
              <a:rPr lang="en-US" dirty="0"/>
              <a:t>Ex. 1B. 185-51.B. Accessory Buildings and Structures </a:t>
            </a:r>
          </a:p>
        </p:txBody>
      </p:sp>
      <p:sp>
        <p:nvSpPr>
          <p:cNvPr id="3" name="Content Placeholder 2">
            <a:extLst>
              <a:ext uri="{FF2B5EF4-FFF2-40B4-BE49-F238E27FC236}">
                <a16:creationId xmlns:a16="http://schemas.microsoft.com/office/drawing/2014/main" id="{C6399228-EBF1-B55E-99D0-DEA1DB862289}"/>
              </a:ext>
            </a:extLst>
          </p:cNvPr>
          <p:cNvSpPr>
            <a:spLocks noGrp="1"/>
          </p:cNvSpPr>
          <p:nvPr>
            <p:ph idx="1"/>
          </p:nvPr>
        </p:nvSpPr>
        <p:spPr/>
        <p:txBody>
          <a:bodyPr/>
          <a:lstStyle/>
          <a:p>
            <a:pPr marL="0" indent="0">
              <a:buNone/>
            </a:pPr>
            <a:br>
              <a:rPr lang="en-US" dirty="0"/>
            </a:br>
            <a:r>
              <a:rPr lang="en-US" b="1" dirty="0">
                <a:latin typeface="+mj-lt"/>
              </a:rPr>
              <a:t>Accessory swimming pools</a:t>
            </a:r>
            <a:r>
              <a:rPr lang="en-US" dirty="0">
                <a:latin typeface="+mj-lt"/>
              </a:rPr>
              <a:t>, open and unenclosed, </a:t>
            </a:r>
            <a:r>
              <a:rPr lang="en-US" b="1" dirty="0">
                <a:latin typeface="+mj-lt"/>
              </a:rPr>
              <a:t>may occupy a required yard</a:t>
            </a:r>
            <a:r>
              <a:rPr lang="en-US" dirty="0">
                <a:latin typeface="+mj-lt"/>
              </a:rPr>
              <a:t> or side yard, provided they are not located closer than 10 feet to an interior side lot line or six feet to a rear lot line. A walk space at least three feet wide shall be provided between pool walls and protective fences or barrier walls. Every swimming pool shall be protected by a safety fence or barrier at least 4.5 feet in height and constructed of concrete, stockade wood or material of equal quality.</a:t>
            </a:r>
          </a:p>
        </p:txBody>
      </p:sp>
    </p:spTree>
    <p:extLst>
      <p:ext uri="{BB962C8B-B14F-4D97-AF65-F5344CB8AC3E}">
        <p14:creationId xmlns:p14="http://schemas.microsoft.com/office/powerpoint/2010/main" val="2740995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550C8-D648-30DD-75C7-C471DC31886C}"/>
              </a:ext>
            </a:extLst>
          </p:cNvPr>
          <p:cNvSpPr>
            <a:spLocks noGrp="1"/>
          </p:cNvSpPr>
          <p:nvPr>
            <p:ph type="title"/>
          </p:nvPr>
        </p:nvSpPr>
        <p:spPr/>
        <p:txBody>
          <a:bodyPr/>
          <a:lstStyle/>
          <a:p>
            <a:r>
              <a:rPr lang="en-US" dirty="0"/>
              <a:t>Green Space Ordinance No. 843</a:t>
            </a:r>
          </a:p>
        </p:txBody>
      </p:sp>
      <p:sp>
        <p:nvSpPr>
          <p:cNvPr id="4" name="Content Placeholder 3">
            <a:extLst>
              <a:ext uri="{FF2B5EF4-FFF2-40B4-BE49-F238E27FC236}">
                <a16:creationId xmlns:a16="http://schemas.microsoft.com/office/drawing/2014/main" id="{D9FEA593-78AF-64E4-8B12-2268C3B8CE39}"/>
              </a:ext>
            </a:extLst>
          </p:cNvPr>
          <p:cNvSpPr>
            <a:spLocks noGrp="1"/>
          </p:cNvSpPr>
          <p:nvPr>
            <p:ph idx="1"/>
          </p:nvPr>
        </p:nvSpPr>
        <p:spPr>
          <a:xfrm>
            <a:off x="838200" y="1825625"/>
            <a:ext cx="10325878" cy="1197493"/>
          </a:xfrm>
        </p:spPr>
        <p:txBody>
          <a:bodyPr>
            <a:noAutofit/>
          </a:bodyPr>
          <a:lstStyle/>
          <a:p>
            <a:pPr marL="0" indent="0">
              <a:buNone/>
            </a:pPr>
            <a:r>
              <a:rPr lang="en-US" sz="4000" dirty="0">
                <a:latin typeface="+mj-lt"/>
              </a:rPr>
              <a:t>All front yard area shall be green space except for one 20x18 driveway or two 10x18 driveway spaces and one 4x18 space for a walkway. </a:t>
            </a:r>
          </a:p>
        </p:txBody>
      </p:sp>
    </p:spTree>
    <p:extLst>
      <p:ext uri="{BB962C8B-B14F-4D97-AF65-F5344CB8AC3E}">
        <p14:creationId xmlns:p14="http://schemas.microsoft.com/office/powerpoint/2010/main" val="1932678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864CDE1-7FDC-F67A-7C97-302403BD540C}"/>
              </a:ext>
            </a:extLst>
          </p:cNvPr>
          <p:cNvSpPr txBox="1"/>
          <p:nvPr/>
        </p:nvSpPr>
        <p:spPr>
          <a:xfrm>
            <a:off x="396551" y="1014237"/>
            <a:ext cx="11080102" cy="4539704"/>
          </a:xfrm>
          <a:prstGeom prst="rect">
            <a:avLst/>
          </a:prstGeom>
          <a:noFill/>
        </p:spPr>
        <p:txBody>
          <a:bodyPr wrap="square">
            <a:spAutoFit/>
          </a:bodyPr>
          <a:lstStyle/>
          <a:p>
            <a:pPr>
              <a:spcBef>
                <a:spcPts val="1950"/>
              </a:spcBef>
              <a:buNone/>
            </a:pPr>
            <a:r>
              <a:rPr lang="en-US" sz="3200" b="1" u="none" strike="noStrike" dirty="0">
                <a:solidFill>
                  <a:srgbClr val="333333"/>
                </a:solidFill>
                <a:effectLst/>
              </a:rPr>
              <a:t>Section 85-67. Special Exceptions</a:t>
            </a:r>
            <a:endParaRPr lang="en-US" sz="3200" b="1" dirty="0">
              <a:solidFill>
                <a:srgbClr val="333333"/>
              </a:solidFill>
              <a:effectLst/>
            </a:endParaRPr>
          </a:p>
          <a:p>
            <a:pPr algn="l">
              <a:spcBef>
                <a:spcPts val="600"/>
              </a:spcBef>
              <a:spcAft>
                <a:spcPts val="1050"/>
              </a:spcAft>
              <a:buNone/>
            </a:pPr>
            <a:r>
              <a:rPr lang="en-US" sz="2800" dirty="0">
                <a:solidFill>
                  <a:srgbClr val="333333"/>
                </a:solidFill>
                <a:latin typeface="freight-sans-pro"/>
              </a:rPr>
              <a:t>A. </a:t>
            </a:r>
            <a:r>
              <a:rPr lang="en-US" sz="2800" b="0" i="0" dirty="0">
                <a:solidFill>
                  <a:srgbClr val="333333"/>
                </a:solidFill>
                <a:effectLst/>
                <a:latin typeface="freight-sans-pro"/>
              </a:rPr>
              <a:t>In order to provide for adjustments in the relative location of uses and buildings, to promote the usefulness of these regulations and to supply the necessary elasticity to their efficient operation, special use exceptions and, limited as to locations described in this article, special yard and height exceptions are permitted by the terms of these regulations. The following buildings and uses are permitted as special exceptions </a:t>
            </a:r>
            <a:r>
              <a:rPr lang="en-US" sz="2800" b="0" i="1" dirty="0">
                <a:solidFill>
                  <a:srgbClr val="333333"/>
                </a:solidFill>
                <a:effectLst/>
                <a:latin typeface="freight-sans-pro"/>
              </a:rPr>
              <a:t>if the Board of Adjustment finds that, in its opinion, as a matter of fact, such exceptions will not substantially affect adversely the uses of adjacent and neighboring property.</a:t>
            </a:r>
          </a:p>
        </p:txBody>
      </p:sp>
    </p:spTree>
    <p:extLst>
      <p:ext uri="{BB962C8B-B14F-4D97-AF65-F5344CB8AC3E}">
        <p14:creationId xmlns:p14="http://schemas.microsoft.com/office/powerpoint/2010/main" val="25620488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BF2B4CF81F9F4FBFC4A7EB3945BAF1" ma:contentTypeVersion="3" ma:contentTypeDescription="Create a new document." ma:contentTypeScope="" ma:versionID="8105d0a237e73f1c43e3c6441494e9fd">
  <xsd:schema xmlns:xsd="http://www.w3.org/2001/XMLSchema" xmlns:xs="http://www.w3.org/2001/XMLSchema" xmlns:p="http://schemas.microsoft.com/office/2006/metadata/properties" xmlns:ns2="3b616ffe-aa8a-4a04-a252-db98f7d51473" targetNamespace="http://schemas.microsoft.com/office/2006/metadata/properties" ma:root="true" ma:fieldsID="cb1eec8c3c6c99c783d9bbd73237921c" ns2:_="">
    <xsd:import namespace="3b616ffe-aa8a-4a04-a252-db98f7d51473"/>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616ffe-aa8a-4a04-a252-db98f7d514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E9D4D6C-568B-425D-9946-8059A550EBD7}"/>
</file>

<file path=customXml/itemProps2.xml><?xml version="1.0" encoding="utf-8"?>
<ds:datastoreItem xmlns:ds="http://schemas.openxmlformats.org/officeDocument/2006/customXml" ds:itemID="{037AAA67-085B-44F7-A755-DD028C080B7D}"/>
</file>

<file path=customXml/itemProps3.xml><?xml version="1.0" encoding="utf-8"?>
<ds:datastoreItem xmlns:ds="http://schemas.openxmlformats.org/officeDocument/2006/customXml" ds:itemID="{4D46AEA5-4368-40C1-BE82-A0678BDDCDC3}"/>
</file>

<file path=docProps/app.xml><?xml version="1.0" encoding="utf-8"?>
<Properties xmlns="http://schemas.openxmlformats.org/officeDocument/2006/extended-properties" xmlns:vt="http://schemas.openxmlformats.org/officeDocument/2006/docPropsVTypes">
  <TotalTime>1464</TotalTime>
  <Words>445</Words>
  <Application>Microsoft Office PowerPoint</Application>
  <PresentationFormat>Widescreen</PresentationFormat>
  <Paragraphs>17</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freight-sans-pro</vt:lpstr>
      <vt:lpstr>Office Theme</vt:lpstr>
      <vt:lpstr>PowerPoint Presentation</vt:lpstr>
      <vt:lpstr>Ex. 1B Sec. 185-92. Fences</vt:lpstr>
      <vt:lpstr>Ex. 1A 185-51.A. Accessory Buildings and Structures</vt:lpstr>
      <vt:lpstr>Ex. 1B. 185-51.B. Accessory Buildings and Structures </vt:lpstr>
      <vt:lpstr>Green Space Ordinance No. 843</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Fred Townsend</dc:creator>
  <cp:lastModifiedBy>Fred Townsend</cp:lastModifiedBy>
  <cp:revision>3</cp:revision>
  <cp:lastPrinted>2026-04-30T16:58:43Z</cp:lastPrinted>
  <dcterms:created xsi:type="dcterms:W3CDTF">2026-04-29T19:31:46Z</dcterms:created>
  <dcterms:modified xsi:type="dcterms:W3CDTF">2026-04-30T19:56:24Z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0x01010071BF2B4CF81F9F4FBFC4A7EB3945BAF1</vt:lpwstr>
  </property>
</Properties>
</file>